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Lst>
  <p:notesMasterIdLst>
    <p:notesMasterId r:id="rId28"/>
  </p:notesMasterIdLst>
  <p:handoutMasterIdLst>
    <p:handoutMasterId r:id="rId29"/>
  </p:handoutMasterIdLst>
  <p:sldIdLst>
    <p:sldId id="432" r:id="rId2"/>
    <p:sldId id="433" r:id="rId3"/>
    <p:sldId id="282" r:id="rId4"/>
    <p:sldId id="283" r:id="rId5"/>
    <p:sldId id="279" r:id="rId6"/>
    <p:sldId id="280" r:id="rId7"/>
    <p:sldId id="265" r:id="rId8"/>
    <p:sldId id="427" r:id="rId9"/>
    <p:sldId id="287" r:id="rId10"/>
    <p:sldId id="271" r:id="rId11"/>
    <p:sldId id="439" r:id="rId12"/>
    <p:sldId id="268" r:id="rId13"/>
    <p:sldId id="272" r:id="rId14"/>
    <p:sldId id="437" r:id="rId15"/>
    <p:sldId id="300" r:id="rId16"/>
    <p:sldId id="298" r:id="rId17"/>
    <p:sldId id="290" r:id="rId18"/>
    <p:sldId id="291" r:id="rId19"/>
    <p:sldId id="258" r:id="rId20"/>
    <p:sldId id="294" r:id="rId21"/>
    <p:sldId id="441" r:id="rId22"/>
    <p:sldId id="295" r:id="rId23"/>
    <p:sldId id="296" r:id="rId24"/>
    <p:sldId id="442" r:id="rId25"/>
    <p:sldId id="443" r:id="rId26"/>
    <p:sldId id="428" r:id="rId27"/>
  </p:sldIdLst>
  <p:sldSz cx="12192000" cy="6858000"/>
  <p:notesSz cx="6858000" cy="9144000"/>
  <p:embeddedFontLst>
    <p:embeddedFont>
      <p:font typeface="Mulish" panose="020B0604020202020204" charset="-52"/>
      <p:regular r:id="rId30"/>
      <p:bold r:id="rId31"/>
      <p:italic r:id="rId32"/>
      <p:boldItalic r:id="rId33"/>
    </p:embeddedFont>
    <p:embeddedFont>
      <p:font typeface="Mulish BOLD" panose="020B0604020202020204" charset="-52"/>
      <p:bold r:id="rId34"/>
    </p:embeddedFont>
    <p:embeddedFont>
      <p:font typeface="Oswald Light" panose="00000400000000000000" pitchFamily="2" charset="-52"/>
      <p:regular r:id="rId35"/>
    </p:embeddedFont>
    <p:embeddedFont>
      <p:font typeface="Play bold" panose="020B0604020202020204" charset="0"/>
      <p:bold r:id="rId36"/>
    </p:embeddedFont>
    <p:embeddedFont>
      <p:font typeface="Poppins" panose="00000500000000000000" pitchFamily="2" charset="0"/>
      <p:regular r:id="rId37"/>
      <p:bold r:id="rId38"/>
      <p:italic r:id="rId39"/>
      <p:boldItalic r:id="rId40"/>
    </p:embeddedFont>
    <p:embeddedFont>
      <p:font typeface="Poppins Light" panose="00000400000000000000" pitchFamily="2" charset="0"/>
      <p:regular r:id="rId41"/>
      <p:italic r:id="rId42"/>
    </p:embeddedFont>
    <p:embeddedFont>
      <p:font typeface="Poppins SemiBold" panose="00000700000000000000" pitchFamily="2" charset="0"/>
      <p:bold r:id="rId43"/>
      <p:boldItalic r:id="rId44"/>
    </p:embeddedFont>
    <p:embeddedFont>
      <p:font typeface="Roboto" panose="02000000000000000000" pitchFamily="2" charset="0"/>
      <p:regular r:id="rId45"/>
      <p:bold r:id="rId46"/>
      <p:italic r:id="rId47"/>
      <p:boldItalic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9000"/>
    <a:srgbClr val="C1E0FF"/>
    <a:srgbClr val="BF7F3F"/>
    <a:srgbClr val="9BD7FF"/>
    <a:srgbClr val="5BBDFF"/>
    <a:srgbClr val="80ABE4"/>
    <a:srgbClr val="AAC5FC"/>
    <a:srgbClr val="99CCFF"/>
    <a:srgbClr val="F5FFDD"/>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27102A9-8310-4765-A935-A1911B00CA55}" styleName="Светлый стиль 1 — акцент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7292A2E-F333-43FB-9621-5CBBE7FDCDCB}" styleName="Светлый стиль 2 — акцент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25E5076-3810-47DD-B79F-674D7AD40C01}" styleName="Темный стиль 1 — акцент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Стиль из темы 2 - акцент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Стиль из темы 2 - акцент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Темный стиль 2 — акцент 5/акцент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A488322-F2BA-4B5B-9748-0D474271808F}" styleName="Средний стиль 3 — акцент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660B408-B3CF-4A94-85FC-2B1E0A45F4A2}" styleName="Темный стиль 2 — акцент 1/акцент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A111915-BE36-4E01-A7E5-04B1672EAD32}" styleName="Светлый стиль 2 — акцент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Светлый стиль 2 — акцент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034E78-7F5D-4C2E-B375-FC64B27BC917}" styleName="Темный стиль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Темный стиль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Светлый стиль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27F97BB-C833-4FB7-BDE5-3F7075034690}" styleName="Стиль из темы 2 - акцент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8603FDC-E32A-4AB5-989C-0864C3EAD2B8}" styleName="Стиль из темы 2 - акцент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Стиль из темы 2 - акцент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B344D84-9AFB-497E-A393-DC336BA19D2E}" styleName="Средний стиль 3 — акцент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EC20E35-A176-4012-BC5E-935CFFF8708E}" styleName="Средний стиль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B9631B5-78F2-41C9-869B-9F39066F8104}" styleName="Средний стиль 3 — акцент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Средний стиль 3 — акцент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7CE84F3-28C3-443E-9E96-99CF82512B78}" styleName="Темный стиль 1 — акцент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Темный стиль 1 — акцент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Темный стиль 1 — акцент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Темный стиль 1 — акцент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Темный стиль 1 — акцент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Темный стиль 2 — акцент 3/акцент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2DE63D5-997A-4646-A377-4702673A728D}" styleName="Светлый стиль 2 — акцент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84" autoAdjust="0"/>
    <p:restoredTop sz="61944" autoAdjust="0"/>
  </p:normalViewPr>
  <p:slideViewPr>
    <p:cSldViewPr snapToGrid="0" showGuides="1">
      <p:cViewPr>
        <p:scale>
          <a:sx n="89" d="100"/>
          <a:sy n="89" d="100"/>
        </p:scale>
        <p:origin x="1614" y="-798"/>
      </p:cViewPr>
      <p:guideLst>
        <p:guide orient="horz" pos="2092"/>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59" d="100"/>
          <a:sy n="59" d="100"/>
        </p:scale>
        <p:origin x="3226"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handoutMaster" Target="handoutMasters/handout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7.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0902925680545439"/>
          <c:y val="0.11521149241819634"/>
          <c:w val="0.71103279490944704"/>
          <c:h val="0.88478850758180372"/>
        </c:manualLayout>
      </c:layout>
      <c:pieChart>
        <c:varyColors val="1"/>
        <c:ser>
          <c:idx val="0"/>
          <c:order val="0"/>
          <c:tx>
            <c:strRef>
              <c:f>Лист1!$A$97</c:f>
              <c:strCache>
                <c:ptCount val="1"/>
                <c:pt idx="0">
                  <c:v>Актюбинская область</c:v>
                </c:pt>
              </c:strCache>
            </c:strRef>
          </c:tx>
          <c:dPt>
            <c:idx val="0"/>
            <c:bubble3D val="0"/>
            <c:spPr>
              <a:solidFill>
                <a:schemeClr val="accent1">
                  <a:shade val="42000"/>
                </a:schemeClr>
              </a:solidFill>
              <a:ln w="19050">
                <a:solidFill>
                  <a:schemeClr val="lt1"/>
                </a:solidFill>
              </a:ln>
              <a:effectLst/>
            </c:spPr>
            <c:extLst>
              <c:ext xmlns:c16="http://schemas.microsoft.com/office/drawing/2014/chart" uri="{C3380CC4-5D6E-409C-BE32-E72D297353CC}">
                <c16:uniqueId val="{00000001-46B7-4037-9AD9-343EE99047DF}"/>
              </c:ext>
            </c:extLst>
          </c:dPt>
          <c:dPt>
            <c:idx val="1"/>
            <c:bubble3D val="0"/>
            <c:spPr>
              <a:solidFill>
                <a:schemeClr val="accent1">
                  <a:shade val="55000"/>
                </a:schemeClr>
              </a:solidFill>
              <a:ln w="19050">
                <a:solidFill>
                  <a:schemeClr val="lt1"/>
                </a:solidFill>
              </a:ln>
              <a:effectLst/>
            </c:spPr>
            <c:extLst>
              <c:ext xmlns:c16="http://schemas.microsoft.com/office/drawing/2014/chart" uri="{C3380CC4-5D6E-409C-BE32-E72D297353CC}">
                <c16:uniqueId val="{00000003-46B7-4037-9AD9-343EE99047DF}"/>
              </c:ext>
            </c:extLst>
          </c:dPt>
          <c:dPt>
            <c:idx val="2"/>
            <c:bubble3D val="0"/>
            <c:spPr>
              <a:solidFill>
                <a:schemeClr val="accent1">
                  <a:shade val="68000"/>
                </a:schemeClr>
              </a:solidFill>
              <a:ln w="19050">
                <a:solidFill>
                  <a:schemeClr val="lt1"/>
                </a:solidFill>
              </a:ln>
              <a:effectLst/>
            </c:spPr>
            <c:extLst>
              <c:ext xmlns:c16="http://schemas.microsoft.com/office/drawing/2014/chart" uri="{C3380CC4-5D6E-409C-BE32-E72D297353CC}">
                <c16:uniqueId val="{00000005-46B7-4037-9AD9-343EE99047DF}"/>
              </c:ext>
            </c:extLst>
          </c:dPt>
          <c:dPt>
            <c:idx val="3"/>
            <c:bubble3D val="0"/>
            <c:spPr>
              <a:solidFill>
                <a:schemeClr val="accent1">
                  <a:shade val="80000"/>
                </a:schemeClr>
              </a:solidFill>
              <a:ln w="19050">
                <a:solidFill>
                  <a:schemeClr val="lt1"/>
                </a:solidFill>
              </a:ln>
              <a:effectLst/>
            </c:spPr>
            <c:extLst>
              <c:ext xmlns:c16="http://schemas.microsoft.com/office/drawing/2014/chart" uri="{C3380CC4-5D6E-409C-BE32-E72D297353CC}">
                <c16:uniqueId val="{00000007-46B7-4037-9AD9-343EE99047DF}"/>
              </c:ext>
            </c:extLst>
          </c:dPt>
          <c:dPt>
            <c:idx val="4"/>
            <c:bubble3D val="0"/>
            <c:spPr>
              <a:solidFill>
                <a:schemeClr val="accent1">
                  <a:shade val="93000"/>
                </a:schemeClr>
              </a:solidFill>
              <a:ln w="19050">
                <a:solidFill>
                  <a:schemeClr val="lt1"/>
                </a:solidFill>
              </a:ln>
              <a:effectLst/>
            </c:spPr>
            <c:extLst>
              <c:ext xmlns:c16="http://schemas.microsoft.com/office/drawing/2014/chart" uri="{C3380CC4-5D6E-409C-BE32-E72D297353CC}">
                <c16:uniqueId val="{00000009-46B7-4037-9AD9-343EE99047DF}"/>
              </c:ext>
            </c:extLst>
          </c:dPt>
          <c:dPt>
            <c:idx val="5"/>
            <c:bubble3D val="0"/>
            <c:spPr>
              <a:solidFill>
                <a:schemeClr val="accent1">
                  <a:tint val="94000"/>
                </a:schemeClr>
              </a:solidFill>
              <a:ln w="19050">
                <a:solidFill>
                  <a:schemeClr val="lt1"/>
                </a:solidFill>
              </a:ln>
              <a:effectLst/>
            </c:spPr>
            <c:extLst>
              <c:ext xmlns:c16="http://schemas.microsoft.com/office/drawing/2014/chart" uri="{C3380CC4-5D6E-409C-BE32-E72D297353CC}">
                <c16:uniqueId val="{0000000B-46B7-4037-9AD9-343EE99047DF}"/>
              </c:ext>
            </c:extLst>
          </c:dPt>
          <c:dPt>
            <c:idx val="6"/>
            <c:bubble3D val="0"/>
            <c:spPr>
              <a:solidFill>
                <a:schemeClr val="accent1">
                  <a:tint val="81000"/>
                </a:schemeClr>
              </a:solidFill>
              <a:ln w="19050">
                <a:solidFill>
                  <a:schemeClr val="lt1"/>
                </a:solidFill>
              </a:ln>
              <a:effectLst/>
            </c:spPr>
            <c:extLst>
              <c:ext xmlns:c16="http://schemas.microsoft.com/office/drawing/2014/chart" uri="{C3380CC4-5D6E-409C-BE32-E72D297353CC}">
                <c16:uniqueId val="{0000000D-46B7-4037-9AD9-343EE99047DF}"/>
              </c:ext>
            </c:extLst>
          </c:dPt>
          <c:dPt>
            <c:idx val="7"/>
            <c:bubble3D val="0"/>
            <c:spPr>
              <a:solidFill>
                <a:schemeClr val="accent1">
                  <a:tint val="69000"/>
                </a:schemeClr>
              </a:solidFill>
              <a:ln w="19050">
                <a:solidFill>
                  <a:schemeClr val="lt1"/>
                </a:solidFill>
              </a:ln>
              <a:effectLst/>
            </c:spPr>
            <c:extLst>
              <c:ext xmlns:c16="http://schemas.microsoft.com/office/drawing/2014/chart" uri="{C3380CC4-5D6E-409C-BE32-E72D297353CC}">
                <c16:uniqueId val="{0000000F-46B7-4037-9AD9-343EE99047DF}"/>
              </c:ext>
            </c:extLst>
          </c:dPt>
          <c:dPt>
            <c:idx val="8"/>
            <c:bubble3D val="0"/>
            <c:spPr>
              <a:solidFill>
                <a:schemeClr val="accent1">
                  <a:tint val="56000"/>
                </a:schemeClr>
              </a:solidFill>
              <a:ln w="19050">
                <a:solidFill>
                  <a:schemeClr val="lt1"/>
                </a:solidFill>
              </a:ln>
              <a:effectLst/>
            </c:spPr>
            <c:extLst>
              <c:ext xmlns:c16="http://schemas.microsoft.com/office/drawing/2014/chart" uri="{C3380CC4-5D6E-409C-BE32-E72D297353CC}">
                <c16:uniqueId val="{00000011-46B7-4037-9AD9-343EE99047DF}"/>
              </c:ext>
            </c:extLst>
          </c:dPt>
          <c:dPt>
            <c:idx val="9"/>
            <c:bubble3D val="0"/>
            <c:spPr>
              <a:solidFill>
                <a:schemeClr val="accent1">
                  <a:tint val="43000"/>
                </a:schemeClr>
              </a:solidFill>
              <a:ln w="19050">
                <a:solidFill>
                  <a:schemeClr val="lt1"/>
                </a:solidFill>
              </a:ln>
              <a:effectLst/>
            </c:spPr>
            <c:extLst>
              <c:ext xmlns:c16="http://schemas.microsoft.com/office/drawing/2014/chart" uri="{C3380CC4-5D6E-409C-BE32-E72D297353CC}">
                <c16:uniqueId val="{00000013-46B7-4037-9AD9-343EE99047DF}"/>
              </c:ext>
            </c:extLst>
          </c:dPt>
          <c:dLbls>
            <c:dLbl>
              <c:idx val="0"/>
              <c:layout>
                <c:manualLayout>
                  <c:x val="-5.0929405178456864E-2"/>
                  <c:y val="7.536122668511267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6B7-4037-9AD9-343EE99047DF}"/>
                </c:ext>
              </c:extLst>
            </c:dLbl>
            <c:dLbl>
              <c:idx val="1"/>
              <c:layout>
                <c:manualLayout>
                  <c:x val="-0.10443748855355155"/>
                  <c:y val="0.17740091124072896"/>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1"/>
              <c:showSerName val="0"/>
              <c:showPercent val="0"/>
              <c:showBubbleSize val="0"/>
              <c:extLst>
                <c:ext xmlns:c15="http://schemas.microsoft.com/office/drawing/2012/chart" uri="{CE6537A1-D6FC-4f65-9D91-7224C49458BB}">
                  <c15:layout>
                    <c:manualLayout>
                      <c:w val="0.25116769168974923"/>
                      <c:h val="0.23665480841508826"/>
                    </c:manualLayout>
                  </c15:layout>
                </c:ext>
                <c:ext xmlns:c16="http://schemas.microsoft.com/office/drawing/2014/chart" uri="{C3380CC4-5D6E-409C-BE32-E72D297353CC}">
                  <c16:uniqueId val="{00000003-46B7-4037-9AD9-343EE99047DF}"/>
                </c:ext>
              </c:extLst>
            </c:dLbl>
            <c:dLbl>
              <c:idx val="4"/>
              <c:layout>
                <c:manualLayout>
                  <c:x val="9.4173855252995764E-2"/>
                  <c:y val="-3.8835363988588714E-4"/>
                </c:manualLayout>
              </c:layout>
              <c:showLegendKey val="0"/>
              <c:showVal val="1"/>
              <c:showCatName val="1"/>
              <c:showSerName val="0"/>
              <c:showPercent val="0"/>
              <c:showBubbleSize val="0"/>
              <c:extLst>
                <c:ext xmlns:c15="http://schemas.microsoft.com/office/drawing/2012/chart" uri="{CE6537A1-D6FC-4f65-9D91-7224C49458BB}">
                  <c15:layout>
                    <c:manualLayout>
                      <c:w val="0.25407010631591342"/>
                      <c:h val="0.26803118451609353"/>
                    </c:manualLayout>
                  </c15:layout>
                </c:ext>
                <c:ext xmlns:c16="http://schemas.microsoft.com/office/drawing/2014/chart" uri="{C3380CC4-5D6E-409C-BE32-E72D297353CC}">
                  <c16:uniqueId val="{00000009-46B7-4037-9AD9-343EE99047DF}"/>
                </c:ext>
              </c:extLst>
            </c:dLbl>
            <c:dLbl>
              <c:idx val="5"/>
              <c:layout>
                <c:manualLayout>
                  <c:x val="-6.4690775936398423E-2"/>
                  <c:y val="-2.1676569215834957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6B7-4037-9AD9-343EE99047DF}"/>
                </c:ext>
              </c:extLst>
            </c:dLbl>
            <c:dLbl>
              <c:idx val="6"/>
              <c:layout>
                <c:manualLayout>
                  <c:x val="-2.7842963457179031E-4"/>
                  <c:y val="1.6035287380131279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6B7-4037-9AD9-343EE99047DF}"/>
                </c:ext>
              </c:extLst>
            </c:dLbl>
            <c:dLbl>
              <c:idx val="8"/>
              <c:layout>
                <c:manualLayout>
                  <c:x val="4.3303795150086387E-2"/>
                  <c:y val="4.808055510513198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6B7-4037-9AD9-343EE99047D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Лист1!$B$96:$K$96</c:f>
              <c:strCache>
                <c:ptCount val="10"/>
                <c:pt idx="0">
                  <c:v>Сельское, лесное и рыбное хозяйство</c:v>
                </c:pt>
                <c:pt idx="1">
                  <c:v>Горнодобывающая промышленность и разработка карьеров</c:v>
                </c:pt>
                <c:pt idx="2">
                  <c:v>Обрабатывающая промышленность</c:v>
                </c:pt>
                <c:pt idx="3">
                  <c:v>  Строительство</c:v>
                </c:pt>
                <c:pt idx="4">
                  <c:v>Оптовая и розничнаяторговля; ремонт автомобилей и мотоциклов</c:v>
                </c:pt>
                <c:pt idx="5">
                  <c:v>Транспорт и складирование</c:v>
                </c:pt>
                <c:pt idx="6">
                  <c:v>Операции с недвижимым имуществом</c:v>
                </c:pt>
                <c:pt idx="7">
                  <c:v>Образование</c:v>
                </c:pt>
                <c:pt idx="8">
                  <c:v>Чистые налоги на продукты и импорт</c:v>
                </c:pt>
                <c:pt idx="9">
                  <c:v>Прочие</c:v>
                </c:pt>
              </c:strCache>
            </c:strRef>
          </c:cat>
          <c:val>
            <c:numRef>
              <c:f>Лист1!$B$97:$K$97</c:f>
              <c:numCache>
                <c:formatCode>0.00%</c:formatCode>
                <c:ptCount val="10"/>
                <c:pt idx="0">
                  <c:v>5.9299999999999999E-2</c:v>
                </c:pt>
                <c:pt idx="1">
                  <c:v>0.1946</c:v>
                </c:pt>
                <c:pt idx="2">
                  <c:v>0.15909999999999999</c:v>
                </c:pt>
                <c:pt idx="3">
                  <c:v>4.5400000000000003E-2</c:v>
                </c:pt>
                <c:pt idx="4">
                  <c:v>0.1411</c:v>
                </c:pt>
                <c:pt idx="5">
                  <c:v>8.7300000000000003E-2</c:v>
                </c:pt>
                <c:pt idx="6">
                  <c:v>7.0000000000000007E-2</c:v>
                </c:pt>
                <c:pt idx="7">
                  <c:v>4.4499999999999998E-2</c:v>
                </c:pt>
                <c:pt idx="8">
                  <c:v>7.0000000000000007E-2</c:v>
                </c:pt>
                <c:pt idx="9">
                  <c:v>0.12869999999999981</c:v>
                </c:pt>
              </c:numCache>
            </c:numRef>
          </c:val>
          <c:extLst>
            <c:ext xmlns:c16="http://schemas.microsoft.com/office/drawing/2014/chart" uri="{C3380CC4-5D6E-409C-BE32-E72D297353CC}">
              <c16:uniqueId val="{00000014-46B7-4037-9AD9-343EE99047D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5E00EBCC-5530-51E8-FC55-FD2A68D111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Дата 2">
            <a:extLst>
              <a:ext uri="{FF2B5EF4-FFF2-40B4-BE49-F238E27FC236}">
                <a16:creationId xmlns:a16="http://schemas.microsoft.com/office/drawing/2014/main" id="{2D7B7338-4DED-D7A7-60EC-48EB4E8B3E5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DC66B8D-1BCE-44DD-891F-465AC757788F}" type="datetimeFigureOut">
              <a:rPr lang="en-US" smtClean="0"/>
              <a:t>2/5/2026</a:t>
            </a:fld>
            <a:endParaRPr lang="en-US"/>
          </a:p>
        </p:txBody>
      </p:sp>
      <p:sp>
        <p:nvSpPr>
          <p:cNvPr id="4" name="Нижний колонтитул 3">
            <a:extLst>
              <a:ext uri="{FF2B5EF4-FFF2-40B4-BE49-F238E27FC236}">
                <a16:creationId xmlns:a16="http://schemas.microsoft.com/office/drawing/2014/main" id="{786FB63D-8C62-0BF4-4ED7-C16E7392A01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Номер слайда 4">
            <a:extLst>
              <a:ext uri="{FF2B5EF4-FFF2-40B4-BE49-F238E27FC236}">
                <a16:creationId xmlns:a16="http://schemas.microsoft.com/office/drawing/2014/main" id="{FC51172F-0DAE-621D-D4E2-38CD878D4F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57EDBF-C69B-4291-A29B-F85D89843384}" type="slidenum">
              <a:rPr lang="en-US" smtClean="0"/>
              <a:t>‹#›</a:t>
            </a:fld>
            <a:endParaRPr lang="en-US"/>
          </a:p>
        </p:txBody>
      </p:sp>
    </p:spTree>
    <p:extLst>
      <p:ext uri="{BB962C8B-B14F-4D97-AF65-F5344CB8AC3E}">
        <p14:creationId xmlns:p14="http://schemas.microsoft.com/office/powerpoint/2010/main" val="253556847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9858BF-DD4B-4495-A2DF-79E264FBDA94}" type="datetimeFigureOut">
              <a:rPr lang="en-US" smtClean="0"/>
              <a:t>2/5/2026</a:t>
            </a:fld>
            <a:endParaRPr lang="en-US"/>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6B1791-8E52-42DB-8628-E3CFDF87783A}" type="slidenum">
              <a:rPr lang="en-US" smtClean="0"/>
              <a:t>‹#›</a:t>
            </a:fld>
            <a:endParaRPr lang="en-US"/>
          </a:p>
        </p:txBody>
      </p:sp>
    </p:spTree>
    <p:extLst>
      <p:ext uri="{BB962C8B-B14F-4D97-AF65-F5344CB8AC3E}">
        <p14:creationId xmlns:p14="http://schemas.microsoft.com/office/powerpoint/2010/main" val="3263320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a:extLst>
            <a:ext uri="{FF2B5EF4-FFF2-40B4-BE49-F238E27FC236}">
              <a16:creationId xmlns:a16="http://schemas.microsoft.com/office/drawing/2014/main" id="{F4EAE594-3F0C-877C-6504-1DEE54BACD6F}"/>
            </a:ext>
          </a:extLst>
        </p:cNvPr>
        <p:cNvGrpSpPr/>
        <p:nvPr/>
      </p:nvGrpSpPr>
      <p:grpSpPr>
        <a:xfrm>
          <a:off x="0" y="0"/>
          <a:ext cx="0" cy="0"/>
          <a:chOff x="0" y="0"/>
          <a:chExt cx="0" cy="0"/>
        </a:xfrm>
      </p:grpSpPr>
      <p:sp>
        <p:nvSpPr>
          <p:cNvPr id="51" name="Google Shape;51;p:notes">
            <a:extLst>
              <a:ext uri="{FF2B5EF4-FFF2-40B4-BE49-F238E27FC236}">
                <a16:creationId xmlns:a16="http://schemas.microsoft.com/office/drawing/2014/main" id="{D704C779-038C-79D8-4E7C-790E0A5C72E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a:extLst>
              <a:ext uri="{FF2B5EF4-FFF2-40B4-BE49-F238E27FC236}">
                <a16:creationId xmlns:a16="http://schemas.microsoft.com/office/drawing/2014/main" id="{3015E56C-DA0C-32AF-9AC7-3964E9CEF8E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2112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3132357071e_0_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3132357071e_0_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00">
              <a:solidFill>
                <a:schemeClr val="dk1"/>
              </a:solidFill>
              <a:latin typeface="Roboto"/>
              <a:ea typeface="Roboto"/>
              <a:cs typeface="Roboto"/>
              <a:sym typeface="Roboto"/>
            </a:endParaRPr>
          </a:p>
        </p:txBody>
      </p:sp>
    </p:spTree>
    <p:extLst>
      <p:ext uri="{BB962C8B-B14F-4D97-AF65-F5344CB8AC3E}">
        <p14:creationId xmlns:p14="http://schemas.microsoft.com/office/powerpoint/2010/main" val="1000918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3132357071e_0_6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3132357071e_0_6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00">
              <a:solidFill>
                <a:schemeClr val="dk1"/>
              </a:solidFill>
              <a:latin typeface="Roboto"/>
              <a:ea typeface="Roboto"/>
              <a:cs typeface="Roboto"/>
              <a:sym typeface="Roboto"/>
            </a:endParaRPr>
          </a:p>
        </p:txBody>
      </p:sp>
    </p:spTree>
    <p:extLst>
      <p:ext uri="{BB962C8B-B14F-4D97-AF65-F5344CB8AC3E}">
        <p14:creationId xmlns:p14="http://schemas.microsoft.com/office/powerpoint/2010/main" val="3669358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3137142fefb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0" name="Google Shape;350;g3137142fefb_0_2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000">
              <a:solidFill>
                <a:schemeClr val="dk1"/>
              </a:solidFill>
              <a:latin typeface="Roboto"/>
              <a:ea typeface="Roboto"/>
              <a:cs typeface="Roboto"/>
              <a:sym typeface="Roboto"/>
            </a:endParaRPr>
          </a:p>
        </p:txBody>
      </p:sp>
    </p:spTree>
    <p:extLst>
      <p:ext uri="{BB962C8B-B14F-4D97-AF65-F5344CB8AC3E}">
        <p14:creationId xmlns:p14="http://schemas.microsoft.com/office/powerpoint/2010/main" val="2083346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a:extLst>
            <a:ext uri="{FF2B5EF4-FFF2-40B4-BE49-F238E27FC236}">
              <a16:creationId xmlns:a16="http://schemas.microsoft.com/office/drawing/2014/main" id="{52D64DC8-2153-DC8B-7926-A7680B2831BF}"/>
            </a:ext>
          </a:extLst>
        </p:cNvPr>
        <p:cNvGrpSpPr/>
        <p:nvPr/>
      </p:nvGrpSpPr>
      <p:grpSpPr>
        <a:xfrm>
          <a:off x="0" y="0"/>
          <a:ext cx="0" cy="0"/>
          <a:chOff x="0" y="0"/>
          <a:chExt cx="0" cy="0"/>
        </a:xfrm>
      </p:grpSpPr>
      <p:sp>
        <p:nvSpPr>
          <p:cNvPr id="349" name="Google Shape;349;g3137142fefb_0_218:notes">
            <a:extLst>
              <a:ext uri="{FF2B5EF4-FFF2-40B4-BE49-F238E27FC236}">
                <a16:creationId xmlns:a16="http://schemas.microsoft.com/office/drawing/2014/main" id="{B7A4420A-0E51-4D62-8F55-89A519379E7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0" name="Google Shape;350;g3137142fefb_0_218:notes">
            <a:extLst>
              <a:ext uri="{FF2B5EF4-FFF2-40B4-BE49-F238E27FC236}">
                <a16:creationId xmlns:a16="http://schemas.microsoft.com/office/drawing/2014/main" id="{C87B23E9-D95A-35F5-873D-D0CD8A1DADE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000">
              <a:solidFill>
                <a:schemeClr val="dk1"/>
              </a:solidFill>
              <a:latin typeface="Roboto"/>
              <a:ea typeface="Roboto"/>
              <a:cs typeface="Roboto"/>
              <a:sym typeface="Roboto"/>
            </a:endParaRPr>
          </a:p>
        </p:txBody>
      </p:sp>
    </p:spTree>
    <p:extLst>
      <p:ext uri="{BB962C8B-B14F-4D97-AF65-F5344CB8AC3E}">
        <p14:creationId xmlns:p14="http://schemas.microsoft.com/office/powerpoint/2010/main" val="1393919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3137142fefb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0" name="Google Shape;350;g3137142fefb_0_2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000" dirty="0">
              <a:solidFill>
                <a:schemeClr val="dk1"/>
              </a:solidFill>
              <a:latin typeface="Roboto"/>
              <a:ea typeface="Roboto"/>
              <a:cs typeface="Roboto"/>
              <a:sym typeface="Roboto"/>
            </a:endParaRPr>
          </a:p>
        </p:txBody>
      </p:sp>
    </p:spTree>
    <p:extLst>
      <p:ext uri="{BB962C8B-B14F-4D97-AF65-F5344CB8AC3E}">
        <p14:creationId xmlns:p14="http://schemas.microsoft.com/office/powerpoint/2010/main" val="4230139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3137142fefb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0" name="Google Shape;350;g3137142fefb_0_2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000">
              <a:solidFill>
                <a:schemeClr val="dk1"/>
              </a:solidFill>
              <a:latin typeface="Roboto"/>
              <a:ea typeface="Roboto"/>
              <a:cs typeface="Roboto"/>
              <a:sym typeface="Roboto"/>
            </a:endParaRPr>
          </a:p>
        </p:txBody>
      </p:sp>
    </p:spTree>
    <p:extLst>
      <p:ext uri="{BB962C8B-B14F-4D97-AF65-F5344CB8AC3E}">
        <p14:creationId xmlns:p14="http://schemas.microsoft.com/office/powerpoint/2010/main" val="656481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a:extLst>
            <a:ext uri="{FF2B5EF4-FFF2-40B4-BE49-F238E27FC236}">
              <a16:creationId xmlns:a16="http://schemas.microsoft.com/office/drawing/2014/main" id="{E79CBC70-D6CB-BE2D-B265-55C5CA9B62DB}"/>
            </a:ext>
          </a:extLst>
        </p:cNvPr>
        <p:cNvGrpSpPr/>
        <p:nvPr/>
      </p:nvGrpSpPr>
      <p:grpSpPr>
        <a:xfrm>
          <a:off x="0" y="0"/>
          <a:ext cx="0" cy="0"/>
          <a:chOff x="0" y="0"/>
          <a:chExt cx="0" cy="0"/>
        </a:xfrm>
      </p:grpSpPr>
      <p:sp>
        <p:nvSpPr>
          <p:cNvPr id="349" name="Google Shape;349;g3137142fefb_0_218:notes">
            <a:extLst>
              <a:ext uri="{FF2B5EF4-FFF2-40B4-BE49-F238E27FC236}">
                <a16:creationId xmlns:a16="http://schemas.microsoft.com/office/drawing/2014/main" id="{2D64A4BF-D6EB-D3FC-5277-B22F9D613BB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0" name="Google Shape;350;g3137142fefb_0_218:notes">
            <a:extLst>
              <a:ext uri="{FF2B5EF4-FFF2-40B4-BE49-F238E27FC236}">
                <a16:creationId xmlns:a16="http://schemas.microsoft.com/office/drawing/2014/main" id="{B0209B2A-3BDA-9C70-4709-B325508775E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000">
              <a:solidFill>
                <a:schemeClr val="dk1"/>
              </a:solidFill>
              <a:latin typeface="Roboto"/>
              <a:ea typeface="Roboto"/>
              <a:cs typeface="Roboto"/>
              <a:sym typeface="Roboto"/>
            </a:endParaRPr>
          </a:p>
        </p:txBody>
      </p:sp>
    </p:spTree>
    <p:extLst>
      <p:ext uri="{BB962C8B-B14F-4D97-AF65-F5344CB8AC3E}">
        <p14:creationId xmlns:p14="http://schemas.microsoft.com/office/powerpoint/2010/main" val="2360426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a:extLst>
            <a:ext uri="{FF2B5EF4-FFF2-40B4-BE49-F238E27FC236}">
              <a16:creationId xmlns:a16="http://schemas.microsoft.com/office/drawing/2014/main" id="{E3517F20-C30D-E22C-C299-5D8C62099107}"/>
            </a:ext>
          </a:extLst>
        </p:cNvPr>
        <p:cNvGrpSpPr/>
        <p:nvPr/>
      </p:nvGrpSpPr>
      <p:grpSpPr>
        <a:xfrm>
          <a:off x="0" y="0"/>
          <a:ext cx="0" cy="0"/>
          <a:chOff x="0" y="0"/>
          <a:chExt cx="0" cy="0"/>
        </a:xfrm>
      </p:grpSpPr>
      <p:sp>
        <p:nvSpPr>
          <p:cNvPr id="349" name="Google Shape;349;g3137142fefb_0_218:notes">
            <a:extLst>
              <a:ext uri="{FF2B5EF4-FFF2-40B4-BE49-F238E27FC236}">
                <a16:creationId xmlns:a16="http://schemas.microsoft.com/office/drawing/2014/main" id="{EF9E84D0-EE97-A814-F2E8-8ADAD7E5770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0" name="Google Shape;350;g3137142fefb_0_218:notes">
            <a:extLst>
              <a:ext uri="{FF2B5EF4-FFF2-40B4-BE49-F238E27FC236}">
                <a16:creationId xmlns:a16="http://schemas.microsoft.com/office/drawing/2014/main" id="{D7EAA4B4-79BE-C6FD-3F0D-8D52FD54EB5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000">
              <a:solidFill>
                <a:schemeClr val="dk1"/>
              </a:solidFill>
              <a:latin typeface="Roboto"/>
              <a:ea typeface="Roboto"/>
              <a:cs typeface="Roboto"/>
              <a:sym typeface="Roboto"/>
            </a:endParaRPr>
          </a:p>
        </p:txBody>
      </p:sp>
    </p:spTree>
    <p:extLst>
      <p:ext uri="{BB962C8B-B14F-4D97-AF65-F5344CB8AC3E}">
        <p14:creationId xmlns:p14="http://schemas.microsoft.com/office/powerpoint/2010/main" val="3153945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132357071e_0_5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3132357071e_0_5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sz="1000" dirty="0">
                <a:solidFill>
                  <a:schemeClr val="dk1"/>
                </a:solidFill>
                <a:latin typeface="Roboto"/>
                <a:ea typeface="Roboto"/>
                <a:cs typeface="Roboto"/>
                <a:sym typeface="Roboto"/>
              </a:rPr>
              <a:t>Вклад области в ВРП относительно скромен, но в средних показателях по регионам, в то же время темпы роста за 1 полугодие 2024 года опережает большинство других в РК. По итогам исследования индекс деловой активности в регионе один из низких, при этом уровень образованности населения достаточно высок с точки зрения потенциала роста экономики региона, а также относительно высокие показатели доли действующих предприятий в зарегистрированных.</a:t>
            </a:r>
            <a:endParaRPr sz="1000" dirty="0">
              <a:solidFill>
                <a:schemeClr val="dk1"/>
              </a:solidFill>
              <a:latin typeface="Roboto"/>
              <a:ea typeface="Roboto"/>
              <a:cs typeface="Roboto"/>
              <a:sym typeface="Roboto"/>
            </a:endParaRPr>
          </a:p>
        </p:txBody>
      </p:sp>
    </p:spTree>
    <p:extLst>
      <p:ext uri="{BB962C8B-B14F-4D97-AF65-F5344CB8AC3E}">
        <p14:creationId xmlns:p14="http://schemas.microsoft.com/office/powerpoint/2010/main" val="2188597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132357071e_0_5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3132357071e_0_5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Font typeface="Arial"/>
              <a:buNone/>
            </a:pPr>
            <a:r>
              <a:rPr lang="ru" sz="1000" dirty="0">
                <a:solidFill>
                  <a:schemeClr val="dk1"/>
                </a:solidFill>
                <a:latin typeface="Roboto"/>
                <a:ea typeface="Roboto"/>
                <a:cs typeface="Roboto"/>
                <a:sym typeface="Roboto"/>
              </a:rPr>
              <a:t>Данные социальной статистики 2022 года в НПР 2029, показывает, что показатели Актюбинской области близки к медианным значениям по РК. </a:t>
            </a:r>
            <a:endParaRPr sz="1000" dirty="0">
              <a:solidFill>
                <a:schemeClr val="dk1"/>
              </a:solidFill>
              <a:latin typeface="Roboto"/>
              <a:ea typeface="Roboto"/>
              <a:cs typeface="Roboto"/>
              <a:sym typeface="Roboto"/>
            </a:endParaRPr>
          </a:p>
          <a:p>
            <a:pPr marL="0" lvl="0" indent="0" algn="l" rtl="0">
              <a:lnSpc>
                <a:spcPct val="100000"/>
              </a:lnSpc>
              <a:spcBef>
                <a:spcPts val="600"/>
              </a:spcBef>
              <a:spcAft>
                <a:spcPts val="0"/>
              </a:spcAft>
              <a:buClr>
                <a:schemeClr val="dk1"/>
              </a:buClr>
              <a:buFont typeface="Arial"/>
              <a:buNone/>
            </a:pPr>
            <a:r>
              <a:rPr lang="ru" sz="1000" dirty="0">
                <a:solidFill>
                  <a:schemeClr val="dk1"/>
                </a:solidFill>
                <a:latin typeface="Roboto"/>
                <a:ea typeface="Roboto"/>
                <a:cs typeface="Roboto"/>
                <a:sym typeface="Roboto"/>
              </a:rPr>
              <a:t>В 2024 году показатель среднемесячной заработной платы отстает от средних значений по РК: 329 тыс. тенге и 361,8 тыс.тенге соответственно.</a:t>
            </a:r>
            <a:endParaRPr sz="1000" dirty="0">
              <a:solidFill>
                <a:schemeClr val="dk1"/>
              </a:solidFill>
              <a:latin typeface="Roboto"/>
              <a:ea typeface="Roboto"/>
              <a:cs typeface="Roboto"/>
              <a:sym typeface="Roboto"/>
            </a:endParaRPr>
          </a:p>
          <a:p>
            <a:pPr marL="0" lvl="0" indent="0" algn="l" rtl="0">
              <a:lnSpc>
                <a:spcPct val="100000"/>
              </a:lnSpc>
              <a:spcBef>
                <a:spcPts val="600"/>
              </a:spcBef>
              <a:spcAft>
                <a:spcPts val="0"/>
              </a:spcAft>
              <a:buClr>
                <a:schemeClr val="dk1"/>
              </a:buClr>
              <a:buSzPts val="1200"/>
              <a:buFont typeface="Arial"/>
              <a:buNone/>
            </a:pPr>
            <a:r>
              <a:rPr lang="ru" sz="1000" dirty="0">
                <a:solidFill>
                  <a:schemeClr val="dk1"/>
                </a:solidFill>
                <a:latin typeface="Roboto"/>
                <a:ea typeface="Roboto"/>
                <a:cs typeface="Roboto"/>
                <a:sym typeface="Roboto"/>
              </a:rPr>
              <a:t>Согласно статистическим данным переписи населения 2022 года, в Актюбинской области уровень образованности населения в средних значениях по республике, но ниже чем в фокус-группе регионов. Индекс деловой активности населения на октябрь 2024 года, также отражает средние значения в РК и с небольшим отставанием значения в фокус-группе регионов.</a:t>
            </a:r>
            <a:endParaRPr sz="1000" dirty="0">
              <a:solidFill>
                <a:schemeClr val="dk1"/>
              </a:solidFill>
              <a:latin typeface="Roboto"/>
              <a:ea typeface="Roboto"/>
              <a:cs typeface="Roboto"/>
              <a:sym typeface="Roboto"/>
            </a:endParaRPr>
          </a:p>
          <a:p>
            <a:pPr marL="0" lvl="0" indent="0" algn="l" rtl="0">
              <a:lnSpc>
                <a:spcPct val="100000"/>
              </a:lnSpc>
              <a:spcBef>
                <a:spcPts val="0"/>
              </a:spcBef>
              <a:spcAft>
                <a:spcPts val="0"/>
              </a:spcAft>
              <a:buClr>
                <a:schemeClr val="dk1"/>
              </a:buClr>
              <a:buFont typeface="Arial"/>
              <a:buNone/>
            </a:pPr>
            <a:r>
              <a:rPr lang="ru" sz="1000" dirty="0">
                <a:solidFill>
                  <a:schemeClr val="dk1"/>
                </a:solidFill>
                <a:latin typeface="Roboto"/>
                <a:ea typeface="Roboto"/>
                <a:cs typeface="Roboto"/>
                <a:sym typeface="Roboto"/>
              </a:rPr>
              <a:t>* Значение показателя выше уровня 50 означает позитивное изменение, ниже уровня 50 – негативное. Чем дальше (выше или ниже) значение индекса от уровня 50, тем выше темпы изменения (увеличения или уменьшения) показателя.</a:t>
            </a:r>
            <a:endParaRPr sz="1000" dirty="0">
              <a:solidFill>
                <a:schemeClr val="dk1"/>
              </a:solidFill>
              <a:latin typeface="Roboto"/>
              <a:ea typeface="Roboto"/>
              <a:cs typeface="Roboto"/>
              <a:sym typeface="Roboto"/>
            </a:endParaRPr>
          </a:p>
          <a:p>
            <a:pPr marL="0" lvl="0" indent="0" algn="l" rtl="0">
              <a:lnSpc>
                <a:spcPct val="100000"/>
              </a:lnSpc>
              <a:spcBef>
                <a:spcPts val="0"/>
              </a:spcBef>
              <a:spcAft>
                <a:spcPts val="0"/>
              </a:spcAft>
              <a:buNone/>
            </a:pPr>
            <a:r>
              <a:rPr lang="ru" sz="1000" dirty="0">
                <a:solidFill>
                  <a:schemeClr val="dk1"/>
                </a:solidFill>
                <a:latin typeface="Roboto"/>
                <a:ea typeface="Roboto"/>
                <a:cs typeface="Roboto"/>
                <a:sym typeface="Roboto"/>
              </a:rPr>
              <a:t>**- Индекс деловой активности рассчитывается как агрегированное изменение таких показателей предприятий, как объем новых заказов, уровень занятости, объем новой продукции, объем товарно-материальных запасов, сроки поставок.</a:t>
            </a:r>
            <a:endParaRPr sz="1000" dirty="0">
              <a:solidFill>
                <a:schemeClr val="dk1"/>
              </a:solidFill>
              <a:latin typeface="Roboto"/>
              <a:ea typeface="Roboto"/>
              <a:cs typeface="Roboto"/>
              <a:sym typeface="Roboto"/>
            </a:endParaRPr>
          </a:p>
        </p:txBody>
      </p:sp>
    </p:spTree>
    <p:extLst>
      <p:ext uri="{BB962C8B-B14F-4D97-AF65-F5344CB8AC3E}">
        <p14:creationId xmlns:p14="http://schemas.microsoft.com/office/powerpoint/2010/main" val="2896002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132357071e_0_8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132357071e_0_8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3132357071e_0_5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3132357071e_0_5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00">
              <a:solidFill>
                <a:schemeClr val="dk1"/>
              </a:solidFill>
              <a:latin typeface="Roboto"/>
              <a:ea typeface="Roboto"/>
              <a:cs typeface="Roboto"/>
              <a:sym typeface="Roboto"/>
            </a:endParaRPr>
          </a:p>
        </p:txBody>
      </p:sp>
    </p:spTree>
    <p:extLst>
      <p:ext uri="{BB962C8B-B14F-4D97-AF65-F5344CB8AC3E}">
        <p14:creationId xmlns:p14="http://schemas.microsoft.com/office/powerpoint/2010/main" val="3305217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3132357071e_0_7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3132357071e_0_7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00" dirty="0">
              <a:solidFill>
                <a:schemeClr val="dk1"/>
              </a:solidFill>
              <a:latin typeface="Roboto"/>
              <a:ea typeface="Roboto"/>
              <a:cs typeface="Roboto"/>
              <a:sym typeface="Robo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137142fefb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3" name="Google Shape;233;g3137142fefb_0_2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3132357071e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3132357071e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3137142fefb_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1" name="Google Shape;431;g3137142fefb_1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000">
              <a:solidFill>
                <a:schemeClr val="dk1"/>
              </a:solidFill>
              <a:latin typeface="Roboto"/>
              <a:ea typeface="Roboto"/>
              <a:cs typeface="Roboto"/>
              <a:sym typeface="Roboto"/>
            </a:endParaRPr>
          </a:p>
        </p:txBody>
      </p:sp>
    </p:spTree>
    <p:extLst>
      <p:ext uri="{BB962C8B-B14F-4D97-AF65-F5344CB8AC3E}">
        <p14:creationId xmlns:p14="http://schemas.microsoft.com/office/powerpoint/2010/main" val="922623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Титульный_1">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01D3D7CC-F693-6FDF-D620-65EFB378FE7C}"/>
              </a:ext>
            </a:extLst>
          </p:cNvPr>
          <p:cNvSpPr>
            <a:spLocks noGrp="1"/>
          </p:cNvSpPr>
          <p:nvPr>
            <p:ph type="subTitle" idx="1"/>
          </p:nvPr>
        </p:nvSpPr>
        <p:spPr>
          <a:xfrm>
            <a:off x="1663262" y="2925556"/>
            <a:ext cx="9144000" cy="590931"/>
          </a:xfrm>
        </p:spPr>
        <p:txBody>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a:t>Образец подзаголовка</a:t>
            </a:r>
            <a:endParaRPr lang="en-US" dirty="0"/>
          </a:p>
        </p:txBody>
      </p:sp>
      <p:sp>
        <p:nvSpPr>
          <p:cNvPr id="11" name="Заголовок 10">
            <a:extLst>
              <a:ext uri="{FF2B5EF4-FFF2-40B4-BE49-F238E27FC236}">
                <a16:creationId xmlns:a16="http://schemas.microsoft.com/office/drawing/2014/main" id="{B0DF85C9-3E4C-6114-C30B-F29F4A3A684A}"/>
              </a:ext>
            </a:extLst>
          </p:cNvPr>
          <p:cNvSpPr>
            <a:spLocks noGrp="1"/>
          </p:cNvSpPr>
          <p:nvPr>
            <p:ph type="title"/>
          </p:nvPr>
        </p:nvSpPr>
        <p:spPr>
          <a:xfrm>
            <a:off x="977462" y="1472337"/>
            <a:ext cx="10515600" cy="1200329"/>
          </a:xfrm>
          <a:prstGeom prst="rect">
            <a:avLst/>
          </a:prstGeom>
        </p:spPr>
        <p:txBody>
          <a:bodyPr/>
          <a:lstStyle>
            <a:lvl1pPr algn="ctr">
              <a:defRPr sz="8000">
                <a:gradFill flip="none" rotWithShape="1">
                  <a:gsLst>
                    <a:gs pos="48900">
                      <a:schemeClr val="accent1">
                        <a:lumMod val="75000"/>
                      </a:schemeClr>
                    </a:gs>
                    <a:gs pos="0">
                      <a:schemeClr val="accent1">
                        <a:lumMod val="60000"/>
                        <a:lumOff val="40000"/>
                      </a:schemeClr>
                    </a:gs>
                    <a:gs pos="100000">
                      <a:schemeClr val="accent1"/>
                    </a:gs>
                  </a:gsLst>
                  <a:lin ang="10800000" scaled="1"/>
                  <a:tileRect/>
                </a:gradFill>
              </a:defRPr>
            </a:lvl1pPr>
          </a:lstStyle>
          <a:p>
            <a:r>
              <a:rPr lang="ru-RU" dirty="0"/>
              <a:t>Образец заголовка</a:t>
            </a:r>
            <a:endParaRPr lang="en-US" dirty="0"/>
          </a:p>
        </p:txBody>
      </p:sp>
    </p:spTree>
    <p:extLst>
      <p:ext uri="{BB962C8B-B14F-4D97-AF65-F5344CB8AC3E}">
        <p14:creationId xmlns:p14="http://schemas.microsoft.com/office/powerpoint/2010/main" val="36415909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инфографика 1">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841D5B-652D-A1BC-C2E9-02A7C53F53C4}"/>
              </a:ext>
            </a:extLst>
          </p:cNvPr>
          <p:cNvSpPr>
            <a:spLocks noGrp="1"/>
          </p:cNvSpPr>
          <p:nvPr>
            <p:ph type="title"/>
          </p:nvPr>
        </p:nvSpPr>
        <p:spPr>
          <a:xfrm>
            <a:off x="291662" y="984657"/>
            <a:ext cx="10515600" cy="646331"/>
          </a:xfrm>
          <a:prstGeom prst="rect">
            <a:avLst/>
          </a:prstGeom>
        </p:spPr>
        <p:txBody>
          <a:bodyPr/>
          <a:lstStyle/>
          <a:p>
            <a:r>
              <a:rPr lang="ru-RU"/>
              <a:t>Образец заголовка</a:t>
            </a:r>
            <a:endParaRPr lang="en-US"/>
          </a:p>
        </p:txBody>
      </p:sp>
      <p:sp>
        <p:nvSpPr>
          <p:cNvPr id="4" name="Текст 17">
            <a:extLst>
              <a:ext uri="{FF2B5EF4-FFF2-40B4-BE49-F238E27FC236}">
                <a16:creationId xmlns:a16="http://schemas.microsoft.com/office/drawing/2014/main" id="{EE21DCE3-1831-D5F4-E92C-A7E08547ED03}"/>
              </a:ext>
            </a:extLst>
          </p:cNvPr>
          <p:cNvSpPr>
            <a:spLocks noGrp="1"/>
          </p:cNvSpPr>
          <p:nvPr>
            <p:ph type="body" sz="quarter" idx="11"/>
          </p:nvPr>
        </p:nvSpPr>
        <p:spPr>
          <a:xfrm>
            <a:off x="348898" y="4765040"/>
            <a:ext cx="2201262" cy="315984"/>
          </a:xfrm>
        </p:spPr>
        <p:txBody>
          <a:bodyPr>
            <a:spAutoFit/>
          </a:bodyPr>
          <a:lstStyle>
            <a:lvl1pPr marL="0" indent="0">
              <a:spcBef>
                <a:spcPts val="0"/>
              </a:spcBef>
              <a:buNone/>
              <a:defRPr sz="1600">
                <a:solidFill>
                  <a:schemeClr val="bg1"/>
                </a:solidFill>
                <a:latin typeface="Poppins" panose="00000500000000000000" pitchFamily="2" charset="0"/>
                <a:cs typeface="Poppins" panose="00000500000000000000" pitchFamily="2" charset="0"/>
              </a:defRPr>
            </a:lvl1pPr>
            <a:lvl2pPr>
              <a:defRPr sz="1600">
                <a:solidFill>
                  <a:schemeClr val="bg1"/>
                </a:solidFill>
                <a:latin typeface="Poppins" panose="00000500000000000000" pitchFamily="2" charset="0"/>
                <a:cs typeface="Poppins" panose="00000500000000000000" pitchFamily="2" charset="0"/>
              </a:defRPr>
            </a:lvl2pPr>
            <a:lvl3pPr>
              <a:defRPr sz="1600">
                <a:solidFill>
                  <a:schemeClr val="bg1"/>
                </a:solidFill>
                <a:latin typeface="Poppins" panose="00000500000000000000" pitchFamily="2" charset="0"/>
                <a:cs typeface="Poppins" panose="00000500000000000000" pitchFamily="2" charset="0"/>
              </a:defRPr>
            </a:lvl3pPr>
            <a:lvl4pPr>
              <a:defRPr sz="1600">
                <a:solidFill>
                  <a:schemeClr val="bg1"/>
                </a:solidFill>
                <a:latin typeface="Poppins" panose="00000500000000000000" pitchFamily="2" charset="0"/>
                <a:cs typeface="Poppins" panose="00000500000000000000" pitchFamily="2" charset="0"/>
              </a:defRPr>
            </a:lvl4pPr>
            <a:lvl5pPr>
              <a:defRPr sz="1600">
                <a:solidFill>
                  <a:schemeClr val="bg1"/>
                </a:solidFill>
                <a:latin typeface="Poppins" panose="00000500000000000000" pitchFamily="2" charset="0"/>
                <a:cs typeface="Poppins" panose="00000500000000000000" pitchFamily="2" charset="0"/>
              </a:defRPr>
            </a:lvl5pPr>
          </a:lstStyle>
          <a:p>
            <a:pPr lvl="0"/>
            <a:endParaRPr lang="en-US" dirty="0"/>
          </a:p>
        </p:txBody>
      </p:sp>
      <p:sp>
        <p:nvSpPr>
          <p:cNvPr id="5" name="Текст 37">
            <a:extLst>
              <a:ext uri="{FF2B5EF4-FFF2-40B4-BE49-F238E27FC236}">
                <a16:creationId xmlns:a16="http://schemas.microsoft.com/office/drawing/2014/main" id="{F278D21C-EB1F-479E-007F-C8DC2F5AD844}"/>
              </a:ext>
            </a:extLst>
          </p:cNvPr>
          <p:cNvSpPr>
            <a:spLocks noGrp="1"/>
          </p:cNvSpPr>
          <p:nvPr>
            <p:ph type="body" sz="quarter" idx="23"/>
          </p:nvPr>
        </p:nvSpPr>
        <p:spPr>
          <a:xfrm>
            <a:off x="348898" y="4434602"/>
            <a:ext cx="2445102" cy="343940"/>
          </a:xfrm>
        </p:spPr>
        <p:txBody>
          <a:bodyPr>
            <a:spAutoFit/>
          </a:bodyPr>
          <a:lstStyle>
            <a:lvl1pPr marL="0" indent="0" algn="l">
              <a:buNone/>
              <a:defRPr sz="1800">
                <a:gradFill>
                  <a:gsLst>
                    <a:gs pos="0">
                      <a:srgbClr val="00AEEF"/>
                    </a:gs>
                    <a:gs pos="54000">
                      <a:srgbClr val="93E3FF"/>
                    </a:gs>
                    <a:gs pos="100000">
                      <a:srgbClr val="93E3FF"/>
                    </a:gs>
                  </a:gsLst>
                  <a:lin ang="0" scaled="0"/>
                </a:gradFill>
                <a:latin typeface="Poppins SemiBold" panose="00000700000000000000" pitchFamily="2" charset="0"/>
                <a:cs typeface="Poppins SemiBold" panose="00000700000000000000" pitchFamily="2" charset="0"/>
              </a:defRPr>
            </a:lvl1pPr>
            <a:lvl2pPr>
              <a:defRPr sz="1800">
                <a:solidFill>
                  <a:schemeClr val="bg1"/>
                </a:solidFill>
                <a:latin typeface="Poppins SemiBold" panose="00000700000000000000" pitchFamily="2" charset="0"/>
                <a:cs typeface="Poppins SemiBold" panose="00000700000000000000" pitchFamily="2" charset="0"/>
              </a:defRPr>
            </a:lvl2pPr>
            <a:lvl3pPr>
              <a:defRPr sz="1800">
                <a:solidFill>
                  <a:schemeClr val="bg1"/>
                </a:solidFill>
                <a:latin typeface="Poppins SemiBold" panose="00000700000000000000" pitchFamily="2" charset="0"/>
                <a:cs typeface="Poppins SemiBold" panose="00000700000000000000" pitchFamily="2" charset="0"/>
              </a:defRPr>
            </a:lvl3pPr>
            <a:lvl4pPr>
              <a:defRPr sz="1800">
                <a:solidFill>
                  <a:schemeClr val="bg1"/>
                </a:solidFill>
                <a:latin typeface="Poppins SemiBold" panose="00000700000000000000" pitchFamily="2" charset="0"/>
                <a:cs typeface="Poppins SemiBold" panose="00000700000000000000" pitchFamily="2" charset="0"/>
              </a:defRPr>
            </a:lvl4pPr>
            <a:lvl5pPr>
              <a:defRPr sz="1800">
                <a:solidFill>
                  <a:schemeClr val="bg1"/>
                </a:solidFill>
                <a:latin typeface="Poppins SemiBold" panose="00000700000000000000" pitchFamily="2" charset="0"/>
                <a:cs typeface="Poppins SemiBold" panose="00000700000000000000" pitchFamily="2" charset="0"/>
              </a:defRPr>
            </a:lvl5pPr>
          </a:lstStyle>
          <a:p>
            <a:pPr lvl="0"/>
            <a:endParaRPr lang="ru-RU" dirty="0"/>
          </a:p>
        </p:txBody>
      </p:sp>
      <p:sp>
        <p:nvSpPr>
          <p:cNvPr id="6" name="Текст 17">
            <a:extLst>
              <a:ext uri="{FF2B5EF4-FFF2-40B4-BE49-F238E27FC236}">
                <a16:creationId xmlns:a16="http://schemas.microsoft.com/office/drawing/2014/main" id="{5EECBA83-5945-3614-CDDF-5B34DA82F4EC}"/>
              </a:ext>
            </a:extLst>
          </p:cNvPr>
          <p:cNvSpPr>
            <a:spLocks noGrp="1"/>
          </p:cNvSpPr>
          <p:nvPr>
            <p:ph type="body" sz="quarter" idx="28"/>
          </p:nvPr>
        </p:nvSpPr>
        <p:spPr>
          <a:xfrm>
            <a:off x="3401435" y="4765040"/>
            <a:ext cx="2201262" cy="315984"/>
          </a:xfrm>
        </p:spPr>
        <p:txBody>
          <a:bodyPr>
            <a:spAutoFit/>
          </a:bodyPr>
          <a:lstStyle>
            <a:lvl1pPr marL="0" indent="0">
              <a:spcBef>
                <a:spcPts val="0"/>
              </a:spcBef>
              <a:buNone/>
              <a:defRPr sz="1600">
                <a:solidFill>
                  <a:schemeClr val="bg1"/>
                </a:solidFill>
                <a:latin typeface="Poppins" panose="00000500000000000000" pitchFamily="2" charset="0"/>
                <a:cs typeface="Poppins" panose="00000500000000000000" pitchFamily="2" charset="0"/>
              </a:defRPr>
            </a:lvl1pPr>
            <a:lvl2pPr>
              <a:defRPr sz="1600">
                <a:solidFill>
                  <a:schemeClr val="bg1"/>
                </a:solidFill>
                <a:latin typeface="Poppins" panose="00000500000000000000" pitchFamily="2" charset="0"/>
                <a:cs typeface="Poppins" panose="00000500000000000000" pitchFamily="2" charset="0"/>
              </a:defRPr>
            </a:lvl2pPr>
            <a:lvl3pPr>
              <a:defRPr sz="1600">
                <a:solidFill>
                  <a:schemeClr val="bg1"/>
                </a:solidFill>
                <a:latin typeface="Poppins" panose="00000500000000000000" pitchFamily="2" charset="0"/>
                <a:cs typeface="Poppins" panose="00000500000000000000" pitchFamily="2" charset="0"/>
              </a:defRPr>
            </a:lvl3pPr>
            <a:lvl4pPr>
              <a:defRPr sz="1600">
                <a:solidFill>
                  <a:schemeClr val="bg1"/>
                </a:solidFill>
                <a:latin typeface="Poppins" panose="00000500000000000000" pitchFamily="2" charset="0"/>
                <a:cs typeface="Poppins" panose="00000500000000000000" pitchFamily="2" charset="0"/>
              </a:defRPr>
            </a:lvl4pPr>
            <a:lvl5pPr>
              <a:defRPr sz="1600">
                <a:solidFill>
                  <a:schemeClr val="bg1"/>
                </a:solidFill>
                <a:latin typeface="Poppins" panose="00000500000000000000" pitchFamily="2" charset="0"/>
                <a:cs typeface="Poppins" panose="00000500000000000000" pitchFamily="2" charset="0"/>
              </a:defRPr>
            </a:lvl5pPr>
          </a:lstStyle>
          <a:p>
            <a:pPr lvl="0"/>
            <a:endParaRPr lang="en-US" dirty="0"/>
          </a:p>
        </p:txBody>
      </p:sp>
      <p:sp>
        <p:nvSpPr>
          <p:cNvPr id="7" name="Текст 37">
            <a:extLst>
              <a:ext uri="{FF2B5EF4-FFF2-40B4-BE49-F238E27FC236}">
                <a16:creationId xmlns:a16="http://schemas.microsoft.com/office/drawing/2014/main" id="{14630B01-4FD2-6746-743E-EBFF5FB308C0}"/>
              </a:ext>
            </a:extLst>
          </p:cNvPr>
          <p:cNvSpPr>
            <a:spLocks noGrp="1"/>
          </p:cNvSpPr>
          <p:nvPr>
            <p:ph type="body" sz="quarter" idx="29"/>
          </p:nvPr>
        </p:nvSpPr>
        <p:spPr>
          <a:xfrm>
            <a:off x="3401435" y="4434602"/>
            <a:ext cx="2079342" cy="343940"/>
          </a:xfrm>
        </p:spPr>
        <p:txBody>
          <a:bodyPr>
            <a:spAutoFit/>
          </a:bodyPr>
          <a:lstStyle>
            <a:lvl1pPr marL="0" indent="0" algn="l">
              <a:buNone/>
              <a:defRPr sz="1800">
                <a:gradFill>
                  <a:gsLst>
                    <a:gs pos="0">
                      <a:srgbClr val="00AEEF"/>
                    </a:gs>
                    <a:gs pos="54000">
                      <a:srgbClr val="93E3FF"/>
                    </a:gs>
                    <a:gs pos="100000">
                      <a:srgbClr val="93E3FF"/>
                    </a:gs>
                  </a:gsLst>
                  <a:lin ang="0" scaled="0"/>
                </a:gradFill>
                <a:latin typeface="Poppins SemiBold" panose="00000700000000000000" pitchFamily="2" charset="0"/>
                <a:cs typeface="Poppins SemiBold" panose="00000700000000000000" pitchFamily="2" charset="0"/>
              </a:defRPr>
            </a:lvl1pPr>
            <a:lvl2pPr>
              <a:defRPr sz="1800">
                <a:solidFill>
                  <a:schemeClr val="bg1"/>
                </a:solidFill>
                <a:latin typeface="Poppins SemiBold" panose="00000700000000000000" pitchFamily="2" charset="0"/>
                <a:cs typeface="Poppins SemiBold" panose="00000700000000000000" pitchFamily="2" charset="0"/>
              </a:defRPr>
            </a:lvl2pPr>
            <a:lvl3pPr>
              <a:defRPr sz="1800">
                <a:solidFill>
                  <a:schemeClr val="bg1"/>
                </a:solidFill>
                <a:latin typeface="Poppins SemiBold" panose="00000700000000000000" pitchFamily="2" charset="0"/>
                <a:cs typeface="Poppins SemiBold" panose="00000700000000000000" pitchFamily="2" charset="0"/>
              </a:defRPr>
            </a:lvl3pPr>
            <a:lvl4pPr>
              <a:defRPr sz="1800">
                <a:solidFill>
                  <a:schemeClr val="bg1"/>
                </a:solidFill>
                <a:latin typeface="Poppins SemiBold" panose="00000700000000000000" pitchFamily="2" charset="0"/>
                <a:cs typeface="Poppins SemiBold" panose="00000700000000000000" pitchFamily="2" charset="0"/>
              </a:defRPr>
            </a:lvl4pPr>
            <a:lvl5pPr>
              <a:defRPr sz="1800">
                <a:solidFill>
                  <a:schemeClr val="bg1"/>
                </a:solidFill>
                <a:latin typeface="Poppins SemiBold" panose="00000700000000000000" pitchFamily="2" charset="0"/>
                <a:cs typeface="Poppins SemiBold" panose="00000700000000000000" pitchFamily="2" charset="0"/>
              </a:defRPr>
            </a:lvl5pPr>
          </a:lstStyle>
          <a:p>
            <a:pPr lvl="0"/>
            <a:endParaRPr lang="ru-RU" dirty="0"/>
          </a:p>
        </p:txBody>
      </p:sp>
      <p:sp>
        <p:nvSpPr>
          <p:cNvPr id="8" name="Текст 17">
            <a:extLst>
              <a:ext uri="{FF2B5EF4-FFF2-40B4-BE49-F238E27FC236}">
                <a16:creationId xmlns:a16="http://schemas.microsoft.com/office/drawing/2014/main" id="{02A6E8DB-E509-B9DF-5682-AEA167B41196}"/>
              </a:ext>
            </a:extLst>
          </p:cNvPr>
          <p:cNvSpPr>
            <a:spLocks noGrp="1"/>
          </p:cNvSpPr>
          <p:nvPr>
            <p:ph type="body" sz="quarter" idx="30"/>
          </p:nvPr>
        </p:nvSpPr>
        <p:spPr>
          <a:xfrm>
            <a:off x="6308692" y="4765040"/>
            <a:ext cx="2201262" cy="315984"/>
          </a:xfrm>
        </p:spPr>
        <p:txBody>
          <a:bodyPr>
            <a:spAutoFit/>
          </a:bodyPr>
          <a:lstStyle>
            <a:lvl1pPr marL="0" indent="0">
              <a:spcBef>
                <a:spcPts val="0"/>
              </a:spcBef>
              <a:buNone/>
              <a:defRPr sz="1600">
                <a:solidFill>
                  <a:schemeClr val="bg1"/>
                </a:solidFill>
                <a:latin typeface="Poppins" panose="00000500000000000000" pitchFamily="2" charset="0"/>
                <a:cs typeface="Poppins" panose="00000500000000000000" pitchFamily="2" charset="0"/>
              </a:defRPr>
            </a:lvl1pPr>
            <a:lvl2pPr>
              <a:defRPr sz="1600">
                <a:solidFill>
                  <a:schemeClr val="bg1"/>
                </a:solidFill>
                <a:latin typeface="Poppins" panose="00000500000000000000" pitchFamily="2" charset="0"/>
                <a:cs typeface="Poppins" panose="00000500000000000000" pitchFamily="2" charset="0"/>
              </a:defRPr>
            </a:lvl2pPr>
            <a:lvl3pPr>
              <a:defRPr sz="1600">
                <a:solidFill>
                  <a:schemeClr val="bg1"/>
                </a:solidFill>
                <a:latin typeface="Poppins" panose="00000500000000000000" pitchFamily="2" charset="0"/>
                <a:cs typeface="Poppins" panose="00000500000000000000" pitchFamily="2" charset="0"/>
              </a:defRPr>
            </a:lvl3pPr>
            <a:lvl4pPr>
              <a:defRPr sz="1600">
                <a:solidFill>
                  <a:schemeClr val="bg1"/>
                </a:solidFill>
                <a:latin typeface="Poppins" panose="00000500000000000000" pitchFamily="2" charset="0"/>
                <a:cs typeface="Poppins" panose="00000500000000000000" pitchFamily="2" charset="0"/>
              </a:defRPr>
            </a:lvl4pPr>
            <a:lvl5pPr>
              <a:defRPr sz="1600">
                <a:solidFill>
                  <a:schemeClr val="bg1"/>
                </a:solidFill>
                <a:latin typeface="Poppins" panose="00000500000000000000" pitchFamily="2" charset="0"/>
                <a:cs typeface="Poppins" panose="00000500000000000000" pitchFamily="2" charset="0"/>
              </a:defRPr>
            </a:lvl5pPr>
          </a:lstStyle>
          <a:p>
            <a:pPr lvl="0"/>
            <a:endParaRPr lang="en-US" dirty="0"/>
          </a:p>
        </p:txBody>
      </p:sp>
      <p:sp>
        <p:nvSpPr>
          <p:cNvPr id="9" name="Текст 37">
            <a:extLst>
              <a:ext uri="{FF2B5EF4-FFF2-40B4-BE49-F238E27FC236}">
                <a16:creationId xmlns:a16="http://schemas.microsoft.com/office/drawing/2014/main" id="{7E053F6C-1E97-582D-C3B0-77DC1F679D59}"/>
              </a:ext>
            </a:extLst>
          </p:cNvPr>
          <p:cNvSpPr>
            <a:spLocks noGrp="1"/>
          </p:cNvSpPr>
          <p:nvPr>
            <p:ph type="body" sz="quarter" idx="31"/>
          </p:nvPr>
        </p:nvSpPr>
        <p:spPr>
          <a:xfrm>
            <a:off x="6308692" y="4434602"/>
            <a:ext cx="2079342" cy="343940"/>
          </a:xfrm>
        </p:spPr>
        <p:txBody>
          <a:bodyPr>
            <a:spAutoFit/>
          </a:bodyPr>
          <a:lstStyle>
            <a:lvl1pPr marL="0" indent="0" algn="l">
              <a:buNone/>
              <a:defRPr sz="1800">
                <a:gradFill>
                  <a:gsLst>
                    <a:gs pos="0">
                      <a:srgbClr val="00AEEF"/>
                    </a:gs>
                    <a:gs pos="54000">
                      <a:srgbClr val="93E3FF"/>
                    </a:gs>
                    <a:gs pos="100000">
                      <a:srgbClr val="93E3FF"/>
                    </a:gs>
                  </a:gsLst>
                  <a:lin ang="0" scaled="0"/>
                </a:gradFill>
                <a:latin typeface="Poppins SemiBold" panose="00000700000000000000" pitchFamily="2" charset="0"/>
                <a:cs typeface="Poppins SemiBold" panose="00000700000000000000" pitchFamily="2" charset="0"/>
              </a:defRPr>
            </a:lvl1pPr>
            <a:lvl2pPr>
              <a:defRPr sz="1800">
                <a:solidFill>
                  <a:schemeClr val="bg1"/>
                </a:solidFill>
                <a:latin typeface="Poppins SemiBold" panose="00000700000000000000" pitchFamily="2" charset="0"/>
                <a:cs typeface="Poppins SemiBold" panose="00000700000000000000" pitchFamily="2" charset="0"/>
              </a:defRPr>
            </a:lvl2pPr>
            <a:lvl3pPr>
              <a:defRPr sz="1800">
                <a:solidFill>
                  <a:schemeClr val="bg1"/>
                </a:solidFill>
                <a:latin typeface="Poppins SemiBold" panose="00000700000000000000" pitchFamily="2" charset="0"/>
                <a:cs typeface="Poppins SemiBold" panose="00000700000000000000" pitchFamily="2" charset="0"/>
              </a:defRPr>
            </a:lvl3pPr>
            <a:lvl4pPr>
              <a:defRPr sz="1800">
                <a:solidFill>
                  <a:schemeClr val="bg1"/>
                </a:solidFill>
                <a:latin typeface="Poppins SemiBold" panose="00000700000000000000" pitchFamily="2" charset="0"/>
                <a:cs typeface="Poppins SemiBold" panose="00000700000000000000" pitchFamily="2" charset="0"/>
              </a:defRPr>
            </a:lvl4pPr>
            <a:lvl5pPr>
              <a:defRPr sz="1800">
                <a:solidFill>
                  <a:schemeClr val="bg1"/>
                </a:solidFill>
                <a:latin typeface="Poppins SemiBold" panose="00000700000000000000" pitchFamily="2" charset="0"/>
                <a:cs typeface="Poppins SemiBold" panose="00000700000000000000" pitchFamily="2" charset="0"/>
              </a:defRPr>
            </a:lvl5pPr>
          </a:lstStyle>
          <a:p>
            <a:pPr lvl="0"/>
            <a:endParaRPr lang="ru-RU" dirty="0"/>
          </a:p>
        </p:txBody>
      </p:sp>
      <p:sp>
        <p:nvSpPr>
          <p:cNvPr id="10" name="Текст 17">
            <a:extLst>
              <a:ext uri="{FF2B5EF4-FFF2-40B4-BE49-F238E27FC236}">
                <a16:creationId xmlns:a16="http://schemas.microsoft.com/office/drawing/2014/main" id="{FFB49491-E18A-2D68-B2BD-58CCAF50C2AE}"/>
              </a:ext>
            </a:extLst>
          </p:cNvPr>
          <p:cNvSpPr>
            <a:spLocks noGrp="1"/>
          </p:cNvSpPr>
          <p:nvPr>
            <p:ph type="body" sz="quarter" idx="32"/>
          </p:nvPr>
        </p:nvSpPr>
        <p:spPr>
          <a:xfrm>
            <a:off x="9215948" y="4765040"/>
            <a:ext cx="2201262" cy="315984"/>
          </a:xfrm>
        </p:spPr>
        <p:txBody>
          <a:bodyPr>
            <a:spAutoFit/>
          </a:bodyPr>
          <a:lstStyle>
            <a:lvl1pPr marL="0" indent="0">
              <a:spcBef>
                <a:spcPts val="0"/>
              </a:spcBef>
              <a:buNone/>
              <a:defRPr sz="1600">
                <a:solidFill>
                  <a:schemeClr val="bg1"/>
                </a:solidFill>
                <a:latin typeface="Poppins" panose="00000500000000000000" pitchFamily="2" charset="0"/>
                <a:cs typeface="Poppins" panose="00000500000000000000" pitchFamily="2" charset="0"/>
              </a:defRPr>
            </a:lvl1pPr>
            <a:lvl2pPr>
              <a:defRPr sz="1600">
                <a:solidFill>
                  <a:schemeClr val="bg1"/>
                </a:solidFill>
                <a:latin typeface="Poppins" panose="00000500000000000000" pitchFamily="2" charset="0"/>
                <a:cs typeface="Poppins" panose="00000500000000000000" pitchFamily="2" charset="0"/>
              </a:defRPr>
            </a:lvl2pPr>
            <a:lvl3pPr>
              <a:defRPr sz="1600">
                <a:solidFill>
                  <a:schemeClr val="bg1"/>
                </a:solidFill>
                <a:latin typeface="Poppins" panose="00000500000000000000" pitchFamily="2" charset="0"/>
                <a:cs typeface="Poppins" panose="00000500000000000000" pitchFamily="2" charset="0"/>
              </a:defRPr>
            </a:lvl3pPr>
            <a:lvl4pPr>
              <a:defRPr sz="1600">
                <a:solidFill>
                  <a:schemeClr val="bg1"/>
                </a:solidFill>
                <a:latin typeface="Poppins" panose="00000500000000000000" pitchFamily="2" charset="0"/>
                <a:cs typeface="Poppins" panose="00000500000000000000" pitchFamily="2" charset="0"/>
              </a:defRPr>
            </a:lvl4pPr>
            <a:lvl5pPr>
              <a:defRPr sz="1600">
                <a:solidFill>
                  <a:schemeClr val="bg1"/>
                </a:solidFill>
                <a:latin typeface="Poppins" panose="00000500000000000000" pitchFamily="2" charset="0"/>
                <a:cs typeface="Poppins" panose="00000500000000000000" pitchFamily="2" charset="0"/>
              </a:defRPr>
            </a:lvl5pPr>
          </a:lstStyle>
          <a:p>
            <a:pPr lvl="0"/>
            <a:endParaRPr lang="en-US" dirty="0"/>
          </a:p>
        </p:txBody>
      </p:sp>
      <p:sp>
        <p:nvSpPr>
          <p:cNvPr id="11" name="Текст 37">
            <a:extLst>
              <a:ext uri="{FF2B5EF4-FFF2-40B4-BE49-F238E27FC236}">
                <a16:creationId xmlns:a16="http://schemas.microsoft.com/office/drawing/2014/main" id="{A6D0387A-C103-FB77-7BA8-BABAD4F6A3DB}"/>
              </a:ext>
            </a:extLst>
          </p:cNvPr>
          <p:cNvSpPr>
            <a:spLocks noGrp="1"/>
          </p:cNvSpPr>
          <p:nvPr>
            <p:ph type="body" sz="quarter" idx="33"/>
          </p:nvPr>
        </p:nvSpPr>
        <p:spPr>
          <a:xfrm>
            <a:off x="9215948" y="4434602"/>
            <a:ext cx="2335971" cy="343940"/>
          </a:xfrm>
        </p:spPr>
        <p:txBody>
          <a:bodyPr>
            <a:spAutoFit/>
          </a:bodyPr>
          <a:lstStyle>
            <a:lvl1pPr marL="0" indent="0" algn="l">
              <a:buNone/>
              <a:defRPr sz="1800">
                <a:gradFill>
                  <a:gsLst>
                    <a:gs pos="0">
                      <a:srgbClr val="00AEEF"/>
                    </a:gs>
                    <a:gs pos="54000">
                      <a:srgbClr val="93E3FF"/>
                    </a:gs>
                    <a:gs pos="100000">
                      <a:srgbClr val="93E3FF"/>
                    </a:gs>
                  </a:gsLst>
                  <a:lin ang="0" scaled="0"/>
                </a:gradFill>
                <a:latin typeface="Poppins SemiBold" panose="00000700000000000000" pitchFamily="2" charset="0"/>
                <a:cs typeface="Poppins SemiBold" panose="00000700000000000000" pitchFamily="2" charset="0"/>
              </a:defRPr>
            </a:lvl1pPr>
            <a:lvl2pPr>
              <a:defRPr sz="1800">
                <a:solidFill>
                  <a:schemeClr val="bg1"/>
                </a:solidFill>
                <a:latin typeface="Poppins SemiBold" panose="00000700000000000000" pitchFamily="2" charset="0"/>
                <a:cs typeface="Poppins SemiBold" panose="00000700000000000000" pitchFamily="2" charset="0"/>
              </a:defRPr>
            </a:lvl2pPr>
            <a:lvl3pPr>
              <a:defRPr sz="1800">
                <a:solidFill>
                  <a:schemeClr val="bg1"/>
                </a:solidFill>
                <a:latin typeface="Poppins SemiBold" panose="00000700000000000000" pitchFamily="2" charset="0"/>
                <a:cs typeface="Poppins SemiBold" panose="00000700000000000000" pitchFamily="2" charset="0"/>
              </a:defRPr>
            </a:lvl3pPr>
            <a:lvl4pPr>
              <a:defRPr sz="1800">
                <a:solidFill>
                  <a:schemeClr val="bg1"/>
                </a:solidFill>
                <a:latin typeface="Poppins SemiBold" panose="00000700000000000000" pitchFamily="2" charset="0"/>
                <a:cs typeface="Poppins SemiBold" panose="00000700000000000000" pitchFamily="2" charset="0"/>
              </a:defRPr>
            </a:lvl4pPr>
            <a:lvl5pPr>
              <a:defRPr sz="1800">
                <a:solidFill>
                  <a:schemeClr val="bg1"/>
                </a:solidFill>
                <a:latin typeface="Poppins SemiBold" panose="00000700000000000000" pitchFamily="2" charset="0"/>
                <a:cs typeface="Poppins SemiBold" panose="00000700000000000000" pitchFamily="2" charset="0"/>
              </a:defRPr>
            </a:lvl5pPr>
          </a:lstStyle>
          <a:p>
            <a:pPr lvl="0"/>
            <a:endParaRPr lang="ru-RU" dirty="0"/>
          </a:p>
        </p:txBody>
      </p:sp>
    </p:spTree>
    <p:extLst>
      <p:ext uri="{BB962C8B-B14F-4D97-AF65-F5344CB8AC3E}">
        <p14:creationId xmlns:p14="http://schemas.microsoft.com/office/powerpoint/2010/main" val="940000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инфографика 2">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40FEB15-1687-864B-76D1-D70330D2CA72}"/>
              </a:ext>
            </a:extLst>
          </p:cNvPr>
          <p:cNvSpPr>
            <a:spLocks noGrp="1"/>
          </p:cNvSpPr>
          <p:nvPr>
            <p:ph type="title"/>
          </p:nvPr>
        </p:nvSpPr>
        <p:spPr>
          <a:xfrm>
            <a:off x="291662" y="984657"/>
            <a:ext cx="10515600" cy="646331"/>
          </a:xfrm>
          <a:prstGeom prst="rect">
            <a:avLst/>
          </a:prstGeom>
        </p:spPr>
        <p:txBody>
          <a:bodyPr/>
          <a:lstStyle/>
          <a:p>
            <a:r>
              <a:rPr lang="ru-RU"/>
              <a:t>Образец заголовка</a:t>
            </a:r>
            <a:endParaRPr lang="en-US"/>
          </a:p>
        </p:txBody>
      </p:sp>
      <p:sp>
        <p:nvSpPr>
          <p:cNvPr id="3" name="Oval 2">
            <a:extLst>
              <a:ext uri="{FF2B5EF4-FFF2-40B4-BE49-F238E27FC236}">
                <a16:creationId xmlns:a16="http://schemas.microsoft.com/office/drawing/2014/main" id="{4F06721C-F5D5-58C8-25BA-97301356A5AD}"/>
              </a:ext>
            </a:extLst>
          </p:cNvPr>
          <p:cNvSpPr/>
          <p:nvPr userDrawn="1"/>
        </p:nvSpPr>
        <p:spPr>
          <a:xfrm>
            <a:off x="4027883" y="2037033"/>
            <a:ext cx="4150706" cy="4150704"/>
          </a:xfrm>
          <a:prstGeom prst="ellipse">
            <a:avLst/>
          </a:prstGeom>
          <a:solidFill>
            <a:srgbClr val="183D6D"/>
          </a:solidFill>
          <a:ln w="12700" cap="flat" cmpd="sng" algn="ctr">
            <a:noFill/>
            <a:prstDash val="solid"/>
            <a:miter lim="800000"/>
          </a:ln>
          <a:effectLst>
            <a:glow>
              <a:schemeClr val="bg1"/>
            </a:glow>
            <a:outerShdw blurRad="1270000" sx="102000" sy="102000" algn="ctr" rotWithShape="0">
              <a:srgbClr val="367CFF">
                <a:alpha val="13000"/>
              </a:srgbClr>
            </a:outerShdw>
            <a:softEdge rad="0"/>
          </a:effectLst>
        </p:spPr>
        <p:txBody>
          <a:bodyPr rtlCol="0" anchor="ctr"/>
          <a:lstStyle/>
          <a:p>
            <a:pPr algn="ctr" defTabSz="914400"/>
            <a:endParaRPr lang="ru-RU" sz="450" kern="0" dirty="0">
              <a:solidFill>
                <a:srgbClr val="FFFFFF"/>
              </a:solidFill>
              <a:latin typeface="Oswald Light" pitchFamily="2" charset="-52"/>
            </a:endParaRPr>
          </a:p>
        </p:txBody>
      </p:sp>
      <p:sp>
        <p:nvSpPr>
          <p:cNvPr id="4" name="Oval 1">
            <a:extLst>
              <a:ext uri="{FF2B5EF4-FFF2-40B4-BE49-F238E27FC236}">
                <a16:creationId xmlns:a16="http://schemas.microsoft.com/office/drawing/2014/main" id="{942CA0CD-67B2-F6E5-9A40-8E3CAEE03780}"/>
              </a:ext>
            </a:extLst>
          </p:cNvPr>
          <p:cNvSpPr/>
          <p:nvPr userDrawn="1"/>
        </p:nvSpPr>
        <p:spPr>
          <a:xfrm>
            <a:off x="4298544" y="2289705"/>
            <a:ext cx="3645362" cy="3645360"/>
          </a:xfrm>
          <a:prstGeom prst="ellipse">
            <a:avLst/>
          </a:prstGeom>
          <a:solidFill>
            <a:srgbClr val="93E3FF"/>
          </a:solidFill>
          <a:ln w="12700" cap="flat" cmpd="sng" algn="ctr">
            <a:noFill/>
            <a:prstDash val="solid"/>
            <a:miter lim="800000"/>
          </a:ln>
          <a:effectLst>
            <a:outerShdw blurRad="1079500" sx="113000" sy="113000" algn="ctr" rotWithShape="0">
              <a:schemeClr val="accent2">
                <a:lumMod val="5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Oswald Light" pitchFamily="2" charset="-52"/>
            </a:endParaRPr>
          </a:p>
        </p:txBody>
      </p:sp>
      <p:sp>
        <p:nvSpPr>
          <p:cNvPr id="5" name="Freeform 13">
            <a:extLst>
              <a:ext uri="{FF2B5EF4-FFF2-40B4-BE49-F238E27FC236}">
                <a16:creationId xmlns:a16="http://schemas.microsoft.com/office/drawing/2014/main" id="{89EA2E25-F61C-9662-9E22-51908BBA8B00}"/>
              </a:ext>
            </a:extLst>
          </p:cNvPr>
          <p:cNvSpPr>
            <a:spLocks noEditPoints="1"/>
          </p:cNvSpPr>
          <p:nvPr userDrawn="1"/>
        </p:nvSpPr>
        <p:spPr bwMode="auto">
          <a:xfrm>
            <a:off x="4120415" y="2125729"/>
            <a:ext cx="3951170" cy="3956440"/>
          </a:xfrm>
          <a:custGeom>
            <a:avLst/>
            <a:gdLst>
              <a:gd name="T0" fmla="*/ 733 w 1499"/>
              <a:gd name="T1" fmla="*/ 1483 h 1500"/>
              <a:gd name="T2" fmla="*/ 638 w 1499"/>
              <a:gd name="T3" fmla="*/ 1492 h 1500"/>
              <a:gd name="T4" fmla="*/ 639 w 1499"/>
              <a:gd name="T5" fmla="*/ 1475 h 1500"/>
              <a:gd name="T6" fmla="*/ 592 w 1499"/>
              <a:gd name="T7" fmla="*/ 1483 h 1500"/>
              <a:gd name="T8" fmla="*/ 601 w 1499"/>
              <a:gd name="T9" fmla="*/ 1470 h 1500"/>
              <a:gd name="T10" fmla="*/ 949 w 1499"/>
              <a:gd name="T11" fmla="*/ 1456 h 1500"/>
              <a:gd name="T12" fmla="*/ 952 w 1499"/>
              <a:gd name="T13" fmla="*/ 1472 h 1500"/>
              <a:gd name="T14" fmla="*/ 300 w 1499"/>
              <a:gd name="T15" fmla="*/ 1340 h 1500"/>
              <a:gd name="T16" fmla="*/ 1037 w 1499"/>
              <a:gd name="T17" fmla="*/ 1442 h 1500"/>
              <a:gd name="T18" fmla="*/ 1078 w 1499"/>
              <a:gd name="T19" fmla="*/ 1423 h 1500"/>
              <a:gd name="T20" fmla="*/ 1271 w 1499"/>
              <a:gd name="T21" fmla="*/ 1286 h 1500"/>
              <a:gd name="T22" fmla="*/ 272 w 1499"/>
              <a:gd name="T23" fmla="*/ 1325 h 1500"/>
              <a:gd name="T24" fmla="*/ 272 w 1499"/>
              <a:gd name="T25" fmla="*/ 1325 h 1500"/>
              <a:gd name="T26" fmla="*/ 201 w 1499"/>
              <a:gd name="T27" fmla="*/ 1248 h 1500"/>
              <a:gd name="T28" fmla="*/ 238 w 1499"/>
              <a:gd name="T29" fmla="*/ 1295 h 1500"/>
              <a:gd name="T30" fmla="*/ 1330 w 1499"/>
              <a:gd name="T31" fmla="*/ 1212 h 1500"/>
              <a:gd name="T32" fmla="*/ 170 w 1499"/>
              <a:gd name="T33" fmla="*/ 1226 h 1500"/>
              <a:gd name="T34" fmla="*/ 71 w 1499"/>
              <a:gd name="T35" fmla="*/ 1027 h 1500"/>
              <a:gd name="T36" fmla="*/ 1345 w 1499"/>
              <a:gd name="T37" fmla="*/ 1178 h 1500"/>
              <a:gd name="T38" fmla="*/ 1377 w 1499"/>
              <a:gd name="T39" fmla="*/ 1154 h 1500"/>
              <a:gd name="T40" fmla="*/ 1475 w 1499"/>
              <a:gd name="T41" fmla="*/ 941 h 1500"/>
              <a:gd name="T42" fmla="*/ 38 w 1499"/>
              <a:gd name="T43" fmla="*/ 980 h 1500"/>
              <a:gd name="T44" fmla="*/ 46 w 1499"/>
              <a:gd name="T45" fmla="*/ 993 h 1500"/>
              <a:gd name="T46" fmla="*/ 31 w 1499"/>
              <a:gd name="T47" fmla="*/ 895 h 1500"/>
              <a:gd name="T48" fmla="*/ 1470 w 1499"/>
              <a:gd name="T49" fmla="*/ 900 h 1500"/>
              <a:gd name="T50" fmla="*/ 1486 w 1499"/>
              <a:gd name="T51" fmla="*/ 897 h 1500"/>
              <a:gd name="T52" fmla="*/ 10 w 1499"/>
              <a:gd name="T53" fmla="*/ 625 h 1500"/>
              <a:gd name="T54" fmla="*/ 15 w 1499"/>
              <a:gd name="T55" fmla="*/ 861 h 1500"/>
              <a:gd name="T56" fmla="*/ 1498 w 1499"/>
              <a:gd name="T57" fmla="*/ 806 h 1500"/>
              <a:gd name="T58" fmla="*/ 1486 w 1499"/>
              <a:gd name="T59" fmla="*/ 663 h 1500"/>
              <a:gd name="T60" fmla="*/ 1473 w 1499"/>
              <a:gd name="T61" fmla="*/ 628 h 1500"/>
              <a:gd name="T62" fmla="*/ 1481 w 1499"/>
              <a:gd name="T63" fmla="*/ 635 h 1500"/>
              <a:gd name="T64" fmla="*/ 29 w 1499"/>
              <a:gd name="T65" fmla="*/ 574 h 1500"/>
              <a:gd name="T66" fmla="*/ 1381 w 1499"/>
              <a:gd name="T67" fmla="*/ 377 h 1500"/>
              <a:gd name="T68" fmla="*/ 1474 w 1499"/>
              <a:gd name="T69" fmla="*/ 590 h 1500"/>
              <a:gd name="T70" fmla="*/ 45 w 1499"/>
              <a:gd name="T71" fmla="*/ 493 h 1500"/>
              <a:gd name="T72" fmla="*/ 66 w 1499"/>
              <a:gd name="T73" fmla="*/ 461 h 1500"/>
              <a:gd name="T74" fmla="*/ 197 w 1499"/>
              <a:gd name="T75" fmla="*/ 269 h 1500"/>
              <a:gd name="T76" fmla="*/ 1331 w 1499"/>
              <a:gd name="T77" fmla="*/ 303 h 1500"/>
              <a:gd name="T78" fmla="*/ 1369 w 1499"/>
              <a:gd name="T79" fmla="*/ 341 h 1500"/>
              <a:gd name="T80" fmla="*/ 1315 w 1499"/>
              <a:gd name="T81" fmla="*/ 257 h 1500"/>
              <a:gd name="T82" fmla="*/ 215 w 1499"/>
              <a:gd name="T83" fmla="*/ 224 h 1500"/>
              <a:gd name="T84" fmla="*/ 1250 w 1499"/>
              <a:gd name="T85" fmla="*/ 214 h 1500"/>
              <a:gd name="T86" fmla="*/ 1284 w 1499"/>
              <a:gd name="T87" fmla="*/ 224 h 1500"/>
              <a:gd name="T88" fmla="*/ 248 w 1499"/>
              <a:gd name="T89" fmla="*/ 192 h 1500"/>
              <a:gd name="T90" fmla="*/ 325 w 1499"/>
              <a:gd name="T91" fmla="*/ 151 h 1500"/>
              <a:gd name="T92" fmla="*/ 524 w 1499"/>
              <a:gd name="T93" fmla="*/ 34 h 1500"/>
              <a:gd name="T94" fmla="*/ 325 w 1499"/>
              <a:gd name="T95" fmla="*/ 151 h 1500"/>
              <a:gd name="T96" fmla="*/ 1060 w 1499"/>
              <a:gd name="T97" fmla="*/ 67 h 1500"/>
              <a:gd name="T98" fmla="*/ 964 w 1499"/>
              <a:gd name="T99" fmla="*/ 40 h 1500"/>
              <a:gd name="T100" fmla="*/ 562 w 1499"/>
              <a:gd name="T101" fmla="*/ 32 h 1500"/>
              <a:gd name="T102" fmla="*/ 572 w 1499"/>
              <a:gd name="T103" fmla="*/ 39 h 1500"/>
              <a:gd name="T104" fmla="*/ 705 w 1499"/>
              <a:gd name="T105" fmla="*/ 18 h 1500"/>
              <a:gd name="T106" fmla="*/ 936 w 1499"/>
              <a:gd name="T107" fmla="*/ 26 h 1500"/>
              <a:gd name="T108" fmla="*/ 658 w 1499"/>
              <a:gd name="T109" fmla="*/ 6 h 1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99" h="1500">
                <a:moveTo>
                  <a:pt x="750" y="1500"/>
                </a:moveTo>
                <a:cubicBezTo>
                  <a:pt x="744" y="1500"/>
                  <a:pt x="738" y="1500"/>
                  <a:pt x="733" y="1500"/>
                </a:cubicBezTo>
                <a:cubicBezTo>
                  <a:pt x="716" y="1499"/>
                  <a:pt x="699" y="1498"/>
                  <a:pt x="682" y="1497"/>
                </a:cubicBezTo>
                <a:cubicBezTo>
                  <a:pt x="677" y="1497"/>
                  <a:pt x="674" y="1492"/>
                  <a:pt x="674" y="1488"/>
                </a:cubicBezTo>
                <a:cubicBezTo>
                  <a:pt x="675" y="1483"/>
                  <a:pt x="679" y="1480"/>
                  <a:pt x="684" y="1480"/>
                </a:cubicBezTo>
                <a:cubicBezTo>
                  <a:pt x="700" y="1482"/>
                  <a:pt x="717" y="1482"/>
                  <a:pt x="733" y="1483"/>
                </a:cubicBezTo>
                <a:cubicBezTo>
                  <a:pt x="739" y="1483"/>
                  <a:pt x="744" y="1483"/>
                  <a:pt x="750" y="1483"/>
                </a:cubicBezTo>
                <a:cubicBezTo>
                  <a:pt x="803" y="1483"/>
                  <a:pt x="855" y="1477"/>
                  <a:pt x="906" y="1466"/>
                </a:cubicBezTo>
                <a:cubicBezTo>
                  <a:pt x="911" y="1465"/>
                  <a:pt x="915" y="1468"/>
                  <a:pt x="916" y="1473"/>
                </a:cubicBezTo>
                <a:cubicBezTo>
                  <a:pt x="917" y="1477"/>
                  <a:pt x="914" y="1482"/>
                  <a:pt x="910" y="1483"/>
                </a:cubicBezTo>
                <a:cubicBezTo>
                  <a:pt x="857" y="1494"/>
                  <a:pt x="804" y="1500"/>
                  <a:pt x="750" y="1500"/>
                </a:cubicBezTo>
                <a:close/>
                <a:moveTo>
                  <a:pt x="638" y="1492"/>
                </a:moveTo>
                <a:cubicBezTo>
                  <a:pt x="638" y="1492"/>
                  <a:pt x="637" y="1492"/>
                  <a:pt x="637" y="1492"/>
                </a:cubicBezTo>
                <a:cubicBezTo>
                  <a:pt x="637" y="1491"/>
                  <a:pt x="637" y="1491"/>
                  <a:pt x="637" y="1491"/>
                </a:cubicBezTo>
                <a:cubicBezTo>
                  <a:pt x="634" y="1491"/>
                  <a:pt x="632" y="1490"/>
                  <a:pt x="631" y="1488"/>
                </a:cubicBezTo>
                <a:cubicBezTo>
                  <a:pt x="630" y="1486"/>
                  <a:pt x="629" y="1484"/>
                  <a:pt x="630" y="1482"/>
                </a:cubicBezTo>
                <a:cubicBezTo>
                  <a:pt x="630" y="1477"/>
                  <a:pt x="634" y="1474"/>
                  <a:pt x="639" y="1475"/>
                </a:cubicBezTo>
                <a:cubicBezTo>
                  <a:pt x="639" y="1475"/>
                  <a:pt x="639" y="1475"/>
                  <a:pt x="639" y="1475"/>
                </a:cubicBezTo>
                <a:cubicBezTo>
                  <a:pt x="639" y="1475"/>
                  <a:pt x="639" y="1475"/>
                  <a:pt x="639" y="1475"/>
                </a:cubicBezTo>
                <a:cubicBezTo>
                  <a:pt x="641" y="1475"/>
                  <a:pt x="643" y="1476"/>
                  <a:pt x="645" y="1478"/>
                </a:cubicBezTo>
                <a:cubicBezTo>
                  <a:pt x="646" y="1480"/>
                  <a:pt x="647" y="1482"/>
                  <a:pt x="646" y="1484"/>
                </a:cubicBezTo>
                <a:cubicBezTo>
                  <a:pt x="646" y="1489"/>
                  <a:pt x="642" y="1492"/>
                  <a:pt x="638" y="1492"/>
                </a:cubicBezTo>
                <a:close/>
                <a:moveTo>
                  <a:pt x="593" y="1484"/>
                </a:moveTo>
                <a:cubicBezTo>
                  <a:pt x="593" y="1484"/>
                  <a:pt x="592" y="1483"/>
                  <a:pt x="592" y="1483"/>
                </a:cubicBezTo>
                <a:cubicBezTo>
                  <a:pt x="577" y="1480"/>
                  <a:pt x="562" y="1476"/>
                  <a:pt x="547" y="1472"/>
                </a:cubicBezTo>
                <a:cubicBezTo>
                  <a:pt x="545" y="1472"/>
                  <a:pt x="543" y="1470"/>
                  <a:pt x="542" y="1468"/>
                </a:cubicBezTo>
                <a:cubicBezTo>
                  <a:pt x="541" y="1466"/>
                  <a:pt x="541" y="1464"/>
                  <a:pt x="541" y="1462"/>
                </a:cubicBezTo>
                <a:cubicBezTo>
                  <a:pt x="543" y="1458"/>
                  <a:pt x="547" y="1455"/>
                  <a:pt x="552" y="1456"/>
                </a:cubicBezTo>
                <a:cubicBezTo>
                  <a:pt x="566" y="1460"/>
                  <a:pt x="581" y="1464"/>
                  <a:pt x="595" y="1467"/>
                </a:cubicBezTo>
                <a:cubicBezTo>
                  <a:pt x="597" y="1467"/>
                  <a:pt x="599" y="1469"/>
                  <a:pt x="601" y="1470"/>
                </a:cubicBezTo>
                <a:cubicBezTo>
                  <a:pt x="602" y="1472"/>
                  <a:pt x="602" y="1475"/>
                  <a:pt x="602" y="1477"/>
                </a:cubicBezTo>
                <a:cubicBezTo>
                  <a:pt x="601" y="1481"/>
                  <a:pt x="597" y="1484"/>
                  <a:pt x="593" y="1484"/>
                </a:cubicBezTo>
                <a:close/>
                <a:moveTo>
                  <a:pt x="952" y="1472"/>
                </a:moveTo>
                <a:cubicBezTo>
                  <a:pt x="948" y="1472"/>
                  <a:pt x="945" y="1470"/>
                  <a:pt x="944" y="1466"/>
                </a:cubicBezTo>
                <a:cubicBezTo>
                  <a:pt x="943" y="1464"/>
                  <a:pt x="943" y="1462"/>
                  <a:pt x="944" y="1460"/>
                </a:cubicBezTo>
                <a:cubicBezTo>
                  <a:pt x="946" y="1458"/>
                  <a:pt x="947" y="1456"/>
                  <a:pt x="949" y="1456"/>
                </a:cubicBezTo>
                <a:cubicBezTo>
                  <a:pt x="964" y="1452"/>
                  <a:pt x="978" y="1447"/>
                  <a:pt x="992" y="1442"/>
                </a:cubicBezTo>
                <a:cubicBezTo>
                  <a:pt x="996" y="1441"/>
                  <a:pt x="1001" y="1443"/>
                  <a:pt x="1003" y="1447"/>
                </a:cubicBezTo>
                <a:cubicBezTo>
                  <a:pt x="1005" y="1452"/>
                  <a:pt x="1002" y="1457"/>
                  <a:pt x="998" y="1458"/>
                </a:cubicBezTo>
                <a:cubicBezTo>
                  <a:pt x="983" y="1463"/>
                  <a:pt x="969" y="1468"/>
                  <a:pt x="954" y="1472"/>
                </a:cubicBezTo>
                <a:cubicBezTo>
                  <a:pt x="954" y="1472"/>
                  <a:pt x="954" y="1472"/>
                  <a:pt x="954" y="1472"/>
                </a:cubicBezTo>
                <a:cubicBezTo>
                  <a:pt x="953" y="1472"/>
                  <a:pt x="953" y="1472"/>
                  <a:pt x="952" y="1472"/>
                </a:cubicBezTo>
                <a:close/>
                <a:moveTo>
                  <a:pt x="506" y="1459"/>
                </a:moveTo>
                <a:cubicBezTo>
                  <a:pt x="505" y="1459"/>
                  <a:pt x="504" y="1459"/>
                  <a:pt x="504" y="1459"/>
                </a:cubicBezTo>
                <a:cubicBezTo>
                  <a:pt x="486" y="1453"/>
                  <a:pt x="468" y="1446"/>
                  <a:pt x="451" y="1438"/>
                </a:cubicBezTo>
                <a:cubicBezTo>
                  <a:pt x="399" y="1415"/>
                  <a:pt x="348" y="1386"/>
                  <a:pt x="302" y="1352"/>
                </a:cubicBezTo>
                <a:cubicBezTo>
                  <a:pt x="302" y="1352"/>
                  <a:pt x="302" y="1352"/>
                  <a:pt x="302" y="1352"/>
                </a:cubicBezTo>
                <a:cubicBezTo>
                  <a:pt x="298" y="1349"/>
                  <a:pt x="298" y="1344"/>
                  <a:pt x="300" y="1340"/>
                </a:cubicBezTo>
                <a:cubicBezTo>
                  <a:pt x="303" y="1336"/>
                  <a:pt x="309" y="1336"/>
                  <a:pt x="312" y="1338"/>
                </a:cubicBezTo>
                <a:cubicBezTo>
                  <a:pt x="358" y="1372"/>
                  <a:pt x="406" y="1400"/>
                  <a:pt x="458" y="1423"/>
                </a:cubicBezTo>
                <a:cubicBezTo>
                  <a:pt x="475" y="1430"/>
                  <a:pt x="492" y="1437"/>
                  <a:pt x="509" y="1443"/>
                </a:cubicBezTo>
                <a:cubicBezTo>
                  <a:pt x="514" y="1444"/>
                  <a:pt x="516" y="1449"/>
                  <a:pt x="514" y="1453"/>
                </a:cubicBezTo>
                <a:cubicBezTo>
                  <a:pt x="513" y="1457"/>
                  <a:pt x="510" y="1459"/>
                  <a:pt x="506" y="1459"/>
                </a:cubicBezTo>
                <a:close/>
                <a:moveTo>
                  <a:pt x="1037" y="1442"/>
                </a:moveTo>
                <a:cubicBezTo>
                  <a:pt x="1034" y="1442"/>
                  <a:pt x="1031" y="1440"/>
                  <a:pt x="1029" y="1437"/>
                </a:cubicBezTo>
                <a:cubicBezTo>
                  <a:pt x="1028" y="1433"/>
                  <a:pt x="1030" y="1428"/>
                  <a:pt x="1034" y="1426"/>
                </a:cubicBezTo>
                <a:cubicBezTo>
                  <a:pt x="1038" y="1424"/>
                  <a:pt x="1043" y="1426"/>
                  <a:pt x="1045" y="1431"/>
                </a:cubicBezTo>
                <a:cubicBezTo>
                  <a:pt x="1047" y="1435"/>
                  <a:pt x="1045" y="1440"/>
                  <a:pt x="1040" y="1442"/>
                </a:cubicBezTo>
                <a:cubicBezTo>
                  <a:pt x="1039" y="1442"/>
                  <a:pt x="1038" y="1442"/>
                  <a:pt x="1037" y="1442"/>
                </a:cubicBezTo>
                <a:close/>
                <a:moveTo>
                  <a:pt x="1078" y="1423"/>
                </a:moveTo>
                <a:cubicBezTo>
                  <a:pt x="1075" y="1423"/>
                  <a:pt x="1072" y="1422"/>
                  <a:pt x="1071" y="1419"/>
                </a:cubicBezTo>
                <a:cubicBezTo>
                  <a:pt x="1069" y="1415"/>
                  <a:pt x="1070" y="1409"/>
                  <a:pt x="1075" y="1407"/>
                </a:cubicBezTo>
                <a:cubicBezTo>
                  <a:pt x="1139" y="1376"/>
                  <a:pt x="1198" y="1335"/>
                  <a:pt x="1250" y="1286"/>
                </a:cubicBezTo>
                <a:cubicBezTo>
                  <a:pt x="1253" y="1283"/>
                  <a:pt x="1255" y="1281"/>
                  <a:pt x="1257" y="1279"/>
                </a:cubicBezTo>
                <a:cubicBezTo>
                  <a:pt x="1260" y="1276"/>
                  <a:pt x="1266" y="1276"/>
                  <a:pt x="1269" y="1280"/>
                </a:cubicBezTo>
                <a:cubicBezTo>
                  <a:pt x="1270" y="1281"/>
                  <a:pt x="1271" y="1283"/>
                  <a:pt x="1271" y="1286"/>
                </a:cubicBezTo>
                <a:cubicBezTo>
                  <a:pt x="1271" y="1288"/>
                  <a:pt x="1270" y="1290"/>
                  <a:pt x="1269" y="1292"/>
                </a:cubicBezTo>
                <a:cubicBezTo>
                  <a:pt x="1267" y="1294"/>
                  <a:pt x="1264" y="1296"/>
                  <a:pt x="1262" y="1298"/>
                </a:cubicBezTo>
                <a:cubicBezTo>
                  <a:pt x="1208" y="1348"/>
                  <a:pt x="1148" y="1390"/>
                  <a:pt x="1082" y="1423"/>
                </a:cubicBezTo>
                <a:cubicBezTo>
                  <a:pt x="1082" y="1423"/>
                  <a:pt x="1082" y="1423"/>
                  <a:pt x="1082" y="1423"/>
                </a:cubicBezTo>
                <a:cubicBezTo>
                  <a:pt x="1081" y="1423"/>
                  <a:pt x="1080" y="1423"/>
                  <a:pt x="1078" y="1423"/>
                </a:cubicBezTo>
                <a:close/>
                <a:moveTo>
                  <a:pt x="272" y="1325"/>
                </a:moveTo>
                <a:cubicBezTo>
                  <a:pt x="270" y="1325"/>
                  <a:pt x="268" y="1325"/>
                  <a:pt x="266" y="1323"/>
                </a:cubicBezTo>
                <a:cubicBezTo>
                  <a:pt x="265" y="1322"/>
                  <a:pt x="264" y="1320"/>
                  <a:pt x="263" y="1318"/>
                </a:cubicBezTo>
                <a:cubicBezTo>
                  <a:pt x="263" y="1315"/>
                  <a:pt x="264" y="1313"/>
                  <a:pt x="265" y="1312"/>
                </a:cubicBezTo>
                <a:cubicBezTo>
                  <a:pt x="268" y="1308"/>
                  <a:pt x="274" y="1308"/>
                  <a:pt x="277" y="1310"/>
                </a:cubicBezTo>
                <a:cubicBezTo>
                  <a:pt x="281" y="1314"/>
                  <a:pt x="281" y="1319"/>
                  <a:pt x="278" y="1322"/>
                </a:cubicBezTo>
                <a:cubicBezTo>
                  <a:pt x="277" y="1324"/>
                  <a:pt x="274" y="1325"/>
                  <a:pt x="272" y="1325"/>
                </a:cubicBezTo>
                <a:close/>
                <a:moveTo>
                  <a:pt x="238" y="1295"/>
                </a:moveTo>
                <a:cubicBezTo>
                  <a:pt x="236" y="1295"/>
                  <a:pt x="234" y="1294"/>
                  <a:pt x="232" y="1293"/>
                </a:cubicBezTo>
                <a:cubicBezTo>
                  <a:pt x="226" y="1287"/>
                  <a:pt x="219" y="1280"/>
                  <a:pt x="213" y="1274"/>
                </a:cubicBezTo>
                <a:cubicBezTo>
                  <a:pt x="209" y="1270"/>
                  <a:pt x="205" y="1265"/>
                  <a:pt x="200" y="1260"/>
                </a:cubicBezTo>
                <a:cubicBezTo>
                  <a:pt x="200" y="1260"/>
                  <a:pt x="200" y="1260"/>
                  <a:pt x="200" y="1260"/>
                </a:cubicBezTo>
                <a:cubicBezTo>
                  <a:pt x="197" y="1257"/>
                  <a:pt x="197" y="1251"/>
                  <a:pt x="201" y="1248"/>
                </a:cubicBezTo>
                <a:cubicBezTo>
                  <a:pt x="204" y="1245"/>
                  <a:pt x="209" y="1245"/>
                  <a:pt x="213" y="1249"/>
                </a:cubicBezTo>
                <a:cubicBezTo>
                  <a:pt x="217" y="1254"/>
                  <a:pt x="221" y="1258"/>
                  <a:pt x="226" y="1262"/>
                </a:cubicBezTo>
                <a:cubicBezTo>
                  <a:pt x="232" y="1269"/>
                  <a:pt x="238" y="1275"/>
                  <a:pt x="244" y="1281"/>
                </a:cubicBezTo>
                <a:cubicBezTo>
                  <a:pt x="246" y="1282"/>
                  <a:pt x="247" y="1284"/>
                  <a:pt x="247" y="1287"/>
                </a:cubicBezTo>
                <a:cubicBezTo>
                  <a:pt x="247" y="1289"/>
                  <a:pt x="246" y="1291"/>
                  <a:pt x="244" y="1293"/>
                </a:cubicBezTo>
                <a:cubicBezTo>
                  <a:pt x="243" y="1294"/>
                  <a:pt x="240" y="1295"/>
                  <a:pt x="238" y="1295"/>
                </a:cubicBezTo>
                <a:close/>
                <a:moveTo>
                  <a:pt x="1294" y="1262"/>
                </a:moveTo>
                <a:cubicBezTo>
                  <a:pt x="1292" y="1262"/>
                  <a:pt x="1290" y="1261"/>
                  <a:pt x="1289" y="1259"/>
                </a:cubicBezTo>
                <a:cubicBezTo>
                  <a:pt x="1287" y="1258"/>
                  <a:pt x="1286" y="1256"/>
                  <a:pt x="1286" y="1253"/>
                </a:cubicBezTo>
                <a:cubicBezTo>
                  <a:pt x="1286" y="1251"/>
                  <a:pt x="1287" y="1249"/>
                  <a:pt x="1288" y="1247"/>
                </a:cubicBezTo>
                <a:cubicBezTo>
                  <a:pt x="1298" y="1237"/>
                  <a:pt x="1308" y="1225"/>
                  <a:pt x="1318" y="1214"/>
                </a:cubicBezTo>
                <a:cubicBezTo>
                  <a:pt x="1320" y="1210"/>
                  <a:pt x="1326" y="1210"/>
                  <a:pt x="1330" y="1212"/>
                </a:cubicBezTo>
                <a:cubicBezTo>
                  <a:pt x="1331" y="1214"/>
                  <a:pt x="1332" y="1216"/>
                  <a:pt x="1333" y="1218"/>
                </a:cubicBezTo>
                <a:cubicBezTo>
                  <a:pt x="1333" y="1220"/>
                  <a:pt x="1332" y="1223"/>
                  <a:pt x="1331" y="1224"/>
                </a:cubicBezTo>
                <a:cubicBezTo>
                  <a:pt x="1321" y="1236"/>
                  <a:pt x="1311" y="1248"/>
                  <a:pt x="1301" y="1259"/>
                </a:cubicBezTo>
                <a:cubicBezTo>
                  <a:pt x="1299" y="1261"/>
                  <a:pt x="1297" y="1262"/>
                  <a:pt x="1294" y="1262"/>
                </a:cubicBezTo>
                <a:close/>
                <a:moveTo>
                  <a:pt x="177" y="1229"/>
                </a:moveTo>
                <a:cubicBezTo>
                  <a:pt x="174" y="1229"/>
                  <a:pt x="172" y="1228"/>
                  <a:pt x="170" y="1226"/>
                </a:cubicBezTo>
                <a:cubicBezTo>
                  <a:pt x="122" y="1167"/>
                  <a:pt x="83" y="1103"/>
                  <a:pt x="55" y="1033"/>
                </a:cubicBezTo>
                <a:cubicBezTo>
                  <a:pt x="55" y="1032"/>
                  <a:pt x="54" y="1031"/>
                  <a:pt x="54" y="1030"/>
                </a:cubicBezTo>
                <a:cubicBezTo>
                  <a:pt x="52" y="1025"/>
                  <a:pt x="54" y="1021"/>
                  <a:pt x="58" y="1019"/>
                </a:cubicBezTo>
                <a:cubicBezTo>
                  <a:pt x="63" y="1017"/>
                  <a:pt x="68" y="1019"/>
                  <a:pt x="69" y="1023"/>
                </a:cubicBezTo>
                <a:cubicBezTo>
                  <a:pt x="70" y="1024"/>
                  <a:pt x="70" y="1025"/>
                  <a:pt x="70" y="1026"/>
                </a:cubicBezTo>
                <a:cubicBezTo>
                  <a:pt x="71" y="1027"/>
                  <a:pt x="71" y="1027"/>
                  <a:pt x="71" y="1027"/>
                </a:cubicBezTo>
                <a:cubicBezTo>
                  <a:pt x="98" y="1095"/>
                  <a:pt x="136" y="1158"/>
                  <a:pt x="183" y="1215"/>
                </a:cubicBezTo>
                <a:cubicBezTo>
                  <a:pt x="186" y="1219"/>
                  <a:pt x="186" y="1224"/>
                  <a:pt x="182" y="1227"/>
                </a:cubicBezTo>
                <a:cubicBezTo>
                  <a:pt x="180" y="1228"/>
                  <a:pt x="179" y="1229"/>
                  <a:pt x="177" y="1229"/>
                </a:cubicBezTo>
                <a:close/>
                <a:moveTo>
                  <a:pt x="1352" y="1192"/>
                </a:moveTo>
                <a:cubicBezTo>
                  <a:pt x="1350" y="1192"/>
                  <a:pt x="1348" y="1191"/>
                  <a:pt x="1347" y="1190"/>
                </a:cubicBezTo>
                <a:cubicBezTo>
                  <a:pt x="1343" y="1187"/>
                  <a:pt x="1342" y="1182"/>
                  <a:pt x="1345" y="1178"/>
                </a:cubicBezTo>
                <a:cubicBezTo>
                  <a:pt x="1345" y="1178"/>
                  <a:pt x="1345" y="1178"/>
                  <a:pt x="1345" y="1178"/>
                </a:cubicBezTo>
                <a:cubicBezTo>
                  <a:pt x="1345" y="1178"/>
                  <a:pt x="1345" y="1178"/>
                  <a:pt x="1345" y="1178"/>
                </a:cubicBezTo>
                <a:cubicBezTo>
                  <a:pt x="1348" y="1174"/>
                  <a:pt x="1353" y="1174"/>
                  <a:pt x="1357" y="1176"/>
                </a:cubicBezTo>
                <a:cubicBezTo>
                  <a:pt x="1360" y="1179"/>
                  <a:pt x="1361" y="1184"/>
                  <a:pt x="1359" y="1188"/>
                </a:cubicBezTo>
                <a:cubicBezTo>
                  <a:pt x="1357" y="1190"/>
                  <a:pt x="1354" y="1192"/>
                  <a:pt x="1352" y="1192"/>
                </a:cubicBezTo>
                <a:close/>
                <a:moveTo>
                  <a:pt x="1377" y="1154"/>
                </a:moveTo>
                <a:cubicBezTo>
                  <a:pt x="1375" y="1154"/>
                  <a:pt x="1374" y="1154"/>
                  <a:pt x="1373" y="1153"/>
                </a:cubicBezTo>
                <a:cubicBezTo>
                  <a:pt x="1369" y="1150"/>
                  <a:pt x="1367" y="1145"/>
                  <a:pt x="1370" y="1141"/>
                </a:cubicBezTo>
                <a:cubicBezTo>
                  <a:pt x="1387" y="1114"/>
                  <a:pt x="1402" y="1086"/>
                  <a:pt x="1416" y="1057"/>
                </a:cubicBezTo>
                <a:cubicBezTo>
                  <a:pt x="1433" y="1019"/>
                  <a:pt x="1448" y="978"/>
                  <a:pt x="1459" y="937"/>
                </a:cubicBezTo>
                <a:cubicBezTo>
                  <a:pt x="1460" y="932"/>
                  <a:pt x="1465" y="930"/>
                  <a:pt x="1469" y="931"/>
                </a:cubicBezTo>
                <a:cubicBezTo>
                  <a:pt x="1474" y="932"/>
                  <a:pt x="1476" y="937"/>
                  <a:pt x="1475" y="941"/>
                </a:cubicBezTo>
                <a:cubicBezTo>
                  <a:pt x="1464" y="983"/>
                  <a:pt x="1449" y="1025"/>
                  <a:pt x="1431" y="1064"/>
                </a:cubicBezTo>
                <a:cubicBezTo>
                  <a:pt x="1417" y="1094"/>
                  <a:pt x="1402" y="1123"/>
                  <a:pt x="1384" y="1150"/>
                </a:cubicBezTo>
                <a:cubicBezTo>
                  <a:pt x="1383" y="1153"/>
                  <a:pt x="1380" y="1154"/>
                  <a:pt x="1377" y="1154"/>
                </a:cubicBezTo>
                <a:close/>
                <a:moveTo>
                  <a:pt x="46" y="993"/>
                </a:moveTo>
                <a:cubicBezTo>
                  <a:pt x="42" y="993"/>
                  <a:pt x="39" y="990"/>
                  <a:pt x="38" y="987"/>
                </a:cubicBezTo>
                <a:cubicBezTo>
                  <a:pt x="37" y="985"/>
                  <a:pt x="37" y="982"/>
                  <a:pt x="38" y="980"/>
                </a:cubicBezTo>
                <a:cubicBezTo>
                  <a:pt x="39" y="978"/>
                  <a:pt x="41" y="977"/>
                  <a:pt x="43" y="976"/>
                </a:cubicBezTo>
                <a:cubicBezTo>
                  <a:pt x="48" y="975"/>
                  <a:pt x="52" y="977"/>
                  <a:pt x="54" y="981"/>
                </a:cubicBezTo>
                <a:cubicBezTo>
                  <a:pt x="54" y="981"/>
                  <a:pt x="54" y="981"/>
                  <a:pt x="54" y="981"/>
                </a:cubicBezTo>
                <a:cubicBezTo>
                  <a:pt x="54" y="981"/>
                  <a:pt x="54" y="981"/>
                  <a:pt x="54" y="981"/>
                </a:cubicBezTo>
                <a:cubicBezTo>
                  <a:pt x="55" y="986"/>
                  <a:pt x="53" y="991"/>
                  <a:pt x="49" y="992"/>
                </a:cubicBezTo>
                <a:cubicBezTo>
                  <a:pt x="48" y="992"/>
                  <a:pt x="47" y="993"/>
                  <a:pt x="46" y="993"/>
                </a:cubicBezTo>
                <a:close/>
                <a:moveTo>
                  <a:pt x="33" y="949"/>
                </a:moveTo>
                <a:cubicBezTo>
                  <a:pt x="29" y="949"/>
                  <a:pt x="26" y="947"/>
                  <a:pt x="25" y="943"/>
                </a:cubicBezTo>
                <a:cubicBezTo>
                  <a:pt x="21" y="928"/>
                  <a:pt x="17" y="913"/>
                  <a:pt x="14" y="898"/>
                </a:cubicBezTo>
                <a:cubicBezTo>
                  <a:pt x="14" y="896"/>
                  <a:pt x="14" y="894"/>
                  <a:pt x="16" y="892"/>
                </a:cubicBezTo>
                <a:cubicBezTo>
                  <a:pt x="17" y="890"/>
                  <a:pt x="19" y="889"/>
                  <a:pt x="21" y="888"/>
                </a:cubicBezTo>
                <a:cubicBezTo>
                  <a:pt x="26" y="887"/>
                  <a:pt x="30" y="891"/>
                  <a:pt x="31" y="895"/>
                </a:cubicBezTo>
                <a:cubicBezTo>
                  <a:pt x="34" y="910"/>
                  <a:pt x="37" y="924"/>
                  <a:pt x="41" y="939"/>
                </a:cubicBezTo>
                <a:cubicBezTo>
                  <a:pt x="42" y="943"/>
                  <a:pt x="40" y="948"/>
                  <a:pt x="35" y="949"/>
                </a:cubicBezTo>
                <a:cubicBezTo>
                  <a:pt x="34" y="949"/>
                  <a:pt x="34" y="949"/>
                  <a:pt x="33" y="949"/>
                </a:cubicBezTo>
                <a:close/>
                <a:moveTo>
                  <a:pt x="1477" y="903"/>
                </a:moveTo>
                <a:cubicBezTo>
                  <a:pt x="1477" y="903"/>
                  <a:pt x="1476" y="903"/>
                  <a:pt x="1476" y="903"/>
                </a:cubicBezTo>
                <a:cubicBezTo>
                  <a:pt x="1473" y="903"/>
                  <a:pt x="1471" y="901"/>
                  <a:pt x="1470" y="900"/>
                </a:cubicBezTo>
                <a:cubicBezTo>
                  <a:pt x="1469" y="898"/>
                  <a:pt x="1468" y="895"/>
                  <a:pt x="1469" y="893"/>
                </a:cubicBezTo>
                <a:cubicBezTo>
                  <a:pt x="1472" y="879"/>
                  <a:pt x="1474" y="864"/>
                  <a:pt x="1476" y="849"/>
                </a:cubicBezTo>
                <a:cubicBezTo>
                  <a:pt x="1477" y="845"/>
                  <a:pt x="1481" y="841"/>
                  <a:pt x="1486" y="842"/>
                </a:cubicBezTo>
                <a:cubicBezTo>
                  <a:pt x="1488" y="842"/>
                  <a:pt x="1490" y="843"/>
                  <a:pt x="1491" y="845"/>
                </a:cubicBezTo>
                <a:cubicBezTo>
                  <a:pt x="1493" y="847"/>
                  <a:pt x="1493" y="849"/>
                  <a:pt x="1493" y="851"/>
                </a:cubicBezTo>
                <a:cubicBezTo>
                  <a:pt x="1491" y="866"/>
                  <a:pt x="1488" y="882"/>
                  <a:pt x="1486" y="897"/>
                </a:cubicBezTo>
                <a:cubicBezTo>
                  <a:pt x="1485" y="897"/>
                  <a:pt x="1485" y="897"/>
                  <a:pt x="1485" y="897"/>
                </a:cubicBezTo>
                <a:cubicBezTo>
                  <a:pt x="1485" y="901"/>
                  <a:pt x="1481" y="903"/>
                  <a:pt x="1477" y="903"/>
                </a:cubicBezTo>
                <a:close/>
                <a:moveTo>
                  <a:pt x="15" y="861"/>
                </a:moveTo>
                <a:cubicBezTo>
                  <a:pt x="11" y="861"/>
                  <a:pt x="7" y="857"/>
                  <a:pt x="7" y="853"/>
                </a:cubicBezTo>
                <a:cubicBezTo>
                  <a:pt x="2" y="819"/>
                  <a:pt x="0" y="784"/>
                  <a:pt x="0" y="750"/>
                </a:cubicBezTo>
                <a:cubicBezTo>
                  <a:pt x="0" y="708"/>
                  <a:pt x="3" y="666"/>
                  <a:pt x="10" y="625"/>
                </a:cubicBezTo>
                <a:cubicBezTo>
                  <a:pt x="11" y="621"/>
                  <a:pt x="15" y="618"/>
                  <a:pt x="20" y="618"/>
                </a:cubicBezTo>
                <a:cubicBezTo>
                  <a:pt x="24" y="619"/>
                  <a:pt x="28" y="624"/>
                  <a:pt x="27" y="628"/>
                </a:cubicBezTo>
                <a:cubicBezTo>
                  <a:pt x="20" y="668"/>
                  <a:pt x="17" y="709"/>
                  <a:pt x="17" y="750"/>
                </a:cubicBezTo>
                <a:cubicBezTo>
                  <a:pt x="17" y="784"/>
                  <a:pt x="19" y="818"/>
                  <a:pt x="24" y="851"/>
                </a:cubicBezTo>
                <a:cubicBezTo>
                  <a:pt x="24" y="856"/>
                  <a:pt x="21" y="860"/>
                  <a:pt x="16" y="861"/>
                </a:cubicBezTo>
                <a:cubicBezTo>
                  <a:pt x="16" y="861"/>
                  <a:pt x="16" y="861"/>
                  <a:pt x="15" y="861"/>
                </a:cubicBezTo>
                <a:close/>
                <a:moveTo>
                  <a:pt x="1489" y="814"/>
                </a:moveTo>
                <a:cubicBezTo>
                  <a:pt x="1489" y="814"/>
                  <a:pt x="1489" y="814"/>
                  <a:pt x="1489" y="814"/>
                </a:cubicBezTo>
                <a:cubicBezTo>
                  <a:pt x="1486" y="814"/>
                  <a:pt x="1484" y="813"/>
                  <a:pt x="1483" y="811"/>
                </a:cubicBezTo>
                <a:cubicBezTo>
                  <a:pt x="1481" y="809"/>
                  <a:pt x="1481" y="807"/>
                  <a:pt x="1481" y="805"/>
                </a:cubicBezTo>
                <a:cubicBezTo>
                  <a:pt x="1481" y="800"/>
                  <a:pt x="1485" y="796"/>
                  <a:pt x="1490" y="797"/>
                </a:cubicBezTo>
                <a:cubicBezTo>
                  <a:pt x="1495" y="797"/>
                  <a:pt x="1498" y="801"/>
                  <a:pt x="1498" y="806"/>
                </a:cubicBezTo>
                <a:cubicBezTo>
                  <a:pt x="1497" y="810"/>
                  <a:pt x="1494" y="814"/>
                  <a:pt x="1489" y="814"/>
                </a:cubicBezTo>
                <a:close/>
                <a:moveTo>
                  <a:pt x="1491" y="725"/>
                </a:moveTo>
                <a:cubicBezTo>
                  <a:pt x="1486" y="725"/>
                  <a:pt x="1482" y="721"/>
                  <a:pt x="1482" y="716"/>
                </a:cubicBezTo>
                <a:cubicBezTo>
                  <a:pt x="1481" y="702"/>
                  <a:pt x="1480" y="687"/>
                  <a:pt x="1479" y="672"/>
                </a:cubicBezTo>
                <a:cubicBezTo>
                  <a:pt x="1479" y="670"/>
                  <a:pt x="1479" y="667"/>
                  <a:pt x="1481" y="666"/>
                </a:cubicBezTo>
                <a:cubicBezTo>
                  <a:pt x="1482" y="664"/>
                  <a:pt x="1484" y="663"/>
                  <a:pt x="1486" y="663"/>
                </a:cubicBezTo>
                <a:cubicBezTo>
                  <a:pt x="1491" y="662"/>
                  <a:pt x="1495" y="665"/>
                  <a:pt x="1496" y="670"/>
                </a:cubicBezTo>
                <a:cubicBezTo>
                  <a:pt x="1497" y="685"/>
                  <a:pt x="1498" y="700"/>
                  <a:pt x="1499" y="716"/>
                </a:cubicBezTo>
                <a:cubicBezTo>
                  <a:pt x="1499" y="720"/>
                  <a:pt x="1496" y="724"/>
                  <a:pt x="1491" y="725"/>
                </a:cubicBezTo>
                <a:cubicBezTo>
                  <a:pt x="1491" y="725"/>
                  <a:pt x="1491" y="725"/>
                  <a:pt x="1491" y="725"/>
                </a:cubicBezTo>
                <a:close/>
                <a:moveTo>
                  <a:pt x="1481" y="635"/>
                </a:moveTo>
                <a:cubicBezTo>
                  <a:pt x="1477" y="635"/>
                  <a:pt x="1473" y="632"/>
                  <a:pt x="1473" y="628"/>
                </a:cubicBezTo>
                <a:cubicBezTo>
                  <a:pt x="1472" y="625"/>
                  <a:pt x="1473" y="623"/>
                  <a:pt x="1474" y="621"/>
                </a:cubicBezTo>
                <a:cubicBezTo>
                  <a:pt x="1475" y="619"/>
                  <a:pt x="1477" y="618"/>
                  <a:pt x="1480" y="618"/>
                </a:cubicBezTo>
                <a:cubicBezTo>
                  <a:pt x="1484" y="617"/>
                  <a:pt x="1489" y="620"/>
                  <a:pt x="1489" y="625"/>
                </a:cubicBezTo>
                <a:cubicBezTo>
                  <a:pt x="1490" y="627"/>
                  <a:pt x="1489" y="629"/>
                  <a:pt x="1488" y="631"/>
                </a:cubicBezTo>
                <a:cubicBezTo>
                  <a:pt x="1487" y="633"/>
                  <a:pt x="1485" y="634"/>
                  <a:pt x="1482" y="635"/>
                </a:cubicBezTo>
                <a:cubicBezTo>
                  <a:pt x="1482" y="635"/>
                  <a:pt x="1482" y="635"/>
                  <a:pt x="1481" y="635"/>
                </a:cubicBezTo>
                <a:close/>
                <a:moveTo>
                  <a:pt x="27" y="591"/>
                </a:moveTo>
                <a:cubicBezTo>
                  <a:pt x="27" y="591"/>
                  <a:pt x="27" y="591"/>
                  <a:pt x="27" y="591"/>
                </a:cubicBezTo>
                <a:cubicBezTo>
                  <a:pt x="27" y="591"/>
                  <a:pt x="27" y="591"/>
                  <a:pt x="27" y="591"/>
                </a:cubicBezTo>
                <a:cubicBezTo>
                  <a:pt x="27" y="591"/>
                  <a:pt x="26" y="591"/>
                  <a:pt x="25" y="591"/>
                </a:cubicBezTo>
                <a:cubicBezTo>
                  <a:pt x="21" y="590"/>
                  <a:pt x="18" y="585"/>
                  <a:pt x="19" y="580"/>
                </a:cubicBezTo>
                <a:cubicBezTo>
                  <a:pt x="20" y="576"/>
                  <a:pt x="25" y="573"/>
                  <a:pt x="29" y="574"/>
                </a:cubicBezTo>
                <a:cubicBezTo>
                  <a:pt x="34" y="575"/>
                  <a:pt x="37" y="580"/>
                  <a:pt x="35" y="584"/>
                </a:cubicBezTo>
                <a:cubicBezTo>
                  <a:pt x="35" y="588"/>
                  <a:pt x="31" y="591"/>
                  <a:pt x="27" y="591"/>
                </a:cubicBezTo>
                <a:close/>
                <a:moveTo>
                  <a:pt x="1472" y="590"/>
                </a:moveTo>
                <a:cubicBezTo>
                  <a:pt x="1468" y="590"/>
                  <a:pt x="1465" y="588"/>
                  <a:pt x="1464" y="584"/>
                </a:cubicBezTo>
                <a:cubicBezTo>
                  <a:pt x="1453" y="535"/>
                  <a:pt x="1436" y="488"/>
                  <a:pt x="1416" y="443"/>
                </a:cubicBezTo>
                <a:cubicBezTo>
                  <a:pt x="1405" y="420"/>
                  <a:pt x="1394" y="398"/>
                  <a:pt x="1381" y="377"/>
                </a:cubicBezTo>
                <a:cubicBezTo>
                  <a:pt x="1379" y="373"/>
                  <a:pt x="1380" y="368"/>
                  <a:pt x="1384" y="365"/>
                </a:cubicBezTo>
                <a:cubicBezTo>
                  <a:pt x="1388" y="363"/>
                  <a:pt x="1393" y="364"/>
                  <a:pt x="1396" y="368"/>
                </a:cubicBezTo>
                <a:cubicBezTo>
                  <a:pt x="1408" y="390"/>
                  <a:pt x="1420" y="413"/>
                  <a:pt x="1431" y="436"/>
                </a:cubicBezTo>
                <a:cubicBezTo>
                  <a:pt x="1452" y="481"/>
                  <a:pt x="1469" y="530"/>
                  <a:pt x="1480" y="579"/>
                </a:cubicBezTo>
                <a:cubicBezTo>
                  <a:pt x="1480" y="580"/>
                  <a:pt x="1480" y="580"/>
                  <a:pt x="1480" y="580"/>
                </a:cubicBezTo>
                <a:cubicBezTo>
                  <a:pt x="1481" y="584"/>
                  <a:pt x="1479" y="589"/>
                  <a:pt x="1474" y="590"/>
                </a:cubicBezTo>
                <a:cubicBezTo>
                  <a:pt x="1473" y="590"/>
                  <a:pt x="1473" y="590"/>
                  <a:pt x="1472" y="590"/>
                </a:cubicBezTo>
                <a:close/>
                <a:moveTo>
                  <a:pt x="39" y="547"/>
                </a:moveTo>
                <a:cubicBezTo>
                  <a:pt x="38" y="547"/>
                  <a:pt x="37" y="547"/>
                  <a:pt x="36" y="547"/>
                </a:cubicBezTo>
                <a:cubicBezTo>
                  <a:pt x="34" y="546"/>
                  <a:pt x="32" y="545"/>
                  <a:pt x="31" y="543"/>
                </a:cubicBezTo>
                <a:cubicBezTo>
                  <a:pt x="30" y="541"/>
                  <a:pt x="30" y="538"/>
                  <a:pt x="31" y="536"/>
                </a:cubicBezTo>
                <a:cubicBezTo>
                  <a:pt x="35" y="522"/>
                  <a:pt x="40" y="507"/>
                  <a:pt x="45" y="493"/>
                </a:cubicBezTo>
                <a:cubicBezTo>
                  <a:pt x="47" y="488"/>
                  <a:pt x="52" y="486"/>
                  <a:pt x="56" y="488"/>
                </a:cubicBezTo>
                <a:cubicBezTo>
                  <a:pt x="60" y="489"/>
                  <a:pt x="63" y="494"/>
                  <a:pt x="61" y="499"/>
                </a:cubicBezTo>
                <a:cubicBezTo>
                  <a:pt x="56" y="513"/>
                  <a:pt x="51" y="527"/>
                  <a:pt x="47" y="541"/>
                </a:cubicBezTo>
                <a:cubicBezTo>
                  <a:pt x="46" y="545"/>
                  <a:pt x="42" y="547"/>
                  <a:pt x="39" y="547"/>
                </a:cubicBezTo>
                <a:close/>
                <a:moveTo>
                  <a:pt x="70" y="462"/>
                </a:moveTo>
                <a:cubicBezTo>
                  <a:pt x="69" y="462"/>
                  <a:pt x="67" y="462"/>
                  <a:pt x="66" y="461"/>
                </a:cubicBezTo>
                <a:cubicBezTo>
                  <a:pt x="64" y="461"/>
                  <a:pt x="63" y="459"/>
                  <a:pt x="62" y="457"/>
                </a:cubicBezTo>
                <a:cubicBezTo>
                  <a:pt x="61" y="455"/>
                  <a:pt x="61" y="452"/>
                  <a:pt x="62" y="450"/>
                </a:cubicBezTo>
                <a:cubicBezTo>
                  <a:pt x="93" y="380"/>
                  <a:pt x="134" y="316"/>
                  <a:pt x="184" y="258"/>
                </a:cubicBezTo>
                <a:cubicBezTo>
                  <a:pt x="184" y="258"/>
                  <a:pt x="184" y="258"/>
                  <a:pt x="184" y="258"/>
                </a:cubicBezTo>
                <a:cubicBezTo>
                  <a:pt x="187" y="254"/>
                  <a:pt x="193" y="254"/>
                  <a:pt x="196" y="257"/>
                </a:cubicBezTo>
                <a:cubicBezTo>
                  <a:pt x="199" y="260"/>
                  <a:pt x="200" y="265"/>
                  <a:pt x="197" y="269"/>
                </a:cubicBezTo>
                <a:cubicBezTo>
                  <a:pt x="147" y="325"/>
                  <a:pt x="107" y="389"/>
                  <a:pt x="78" y="457"/>
                </a:cubicBezTo>
                <a:cubicBezTo>
                  <a:pt x="76" y="460"/>
                  <a:pt x="73" y="462"/>
                  <a:pt x="70" y="462"/>
                </a:cubicBezTo>
                <a:close/>
                <a:moveTo>
                  <a:pt x="1364" y="343"/>
                </a:moveTo>
                <a:cubicBezTo>
                  <a:pt x="1364" y="343"/>
                  <a:pt x="1364" y="343"/>
                  <a:pt x="1364" y="343"/>
                </a:cubicBezTo>
                <a:cubicBezTo>
                  <a:pt x="1361" y="343"/>
                  <a:pt x="1359" y="341"/>
                  <a:pt x="1357" y="339"/>
                </a:cubicBezTo>
                <a:cubicBezTo>
                  <a:pt x="1349" y="327"/>
                  <a:pt x="1340" y="315"/>
                  <a:pt x="1331" y="303"/>
                </a:cubicBezTo>
                <a:cubicBezTo>
                  <a:pt x="1328" y="299"/>
                  <a:pt x="1329" y="294"/>
                  <a:pt x="1332" y="291"/>
                </a:cubicBezTo>
                <a:cubicBezTo>
                  <a:pt x="1336" y="288"/>
                  <a:pt x="1341" y="289"/>
                  <a:pt x="1344" y="293"/>
                </a:cubicBezTo>
                <a:cubicBezTo>
                  <a:pt x="1353" y="304"/>
                  <a:pt x="1362" y="317"/>
                  <a:pt x="1371" y="330"/>
                </a:cubicBezTo>
                <a:cubicBezTo>
                  <a:pt x="1371" y="330"/>
                  <a:pt x="1371" y="330"/>
                  <a:pt x="1371" y="330"/>
                </a:cubicBezTo>
                <a:cubicBezTo>
                  <a:pt x="1372" y="332"/>
                  <a:pt x="1373" y="334"/>
                  <a:pt x="1372" y="336"/>
                </a:cubicBezTo>
                <a:cubicBezTo>
                  <a:pt x="1372" y="338"/>
                  <a:pt x="1371" y="340"/>
                  <a:pt x="1369" y="341"/>
                </a:cubicBezTo>
                <a:cubicBezTo>
                  <a:pt x="1367" y="342"/>
                  <a:pt x="1366" y="343"/>
                  <a:pt x="1364" y="343"/>
                </a:cubicBezTo>
                <a:close/>
                <a:moveTo>
                  <a:pt x="1309" y="271"/>
                </a:moveTo>
                <a:cubicBezTo>
                  <a:pt x="1306" y="271"/>
                  <a:pt x="1304" y="270"/>
                  <a:pt x="1302" y="268"/>
                </a:cubicBezTo>
                <a:cubicBezTo>
                  <a:pt x="1301" y="267"/>
                  <a:pt x="1300" y="264"/>
                  <a:pt x="1300" y="262"/>
                </a:cubicBezTo>
                <a:cubicBezTo>
                  <a:pt x="1300" y="260"/>
                  <a:pt x="1301" y="258"/>
                  <a:pt x="1303" y="256"/>
                </a:cubicBezTo>
                <a:cubicBezTo>
                  <a:pt x="1307" y="253"/>
                  <a:pt x="1312" y="254"/>
                  <a:pt x="1315" y="257"/>
                </a:cubicBezTo>
                <a:cubicBezTo>
                  <a:pt x="1315" y="257"/>
                  <a:pt x="1315" y="257"/>
                  <a:pt x="1315" y="257"/>
                </a:cubicBezTo>
                <a:cubicBezTo>
                  <a:pt x="1318" y="261"/>
                  <a:pt x="1318" y="266"/>
                  <a:pt x="1314" y="269"/>
                </a:cubicBezTo>
                <a:cubicBezTo>
                  <a:pt x="1313" y="270"/>
                  <a:pt x="1311" y="271"/>
                  <a:pt x="1309" y="271"/>
                </a:cubicBezTo>
                <a:close/>
                <a:moveTo>
                  <a:pt x="221" y="238"/>
                </a:moveTo>
                <a:cubicBezTo>
                  <a:pt x="219" y="238"/>
                  <a:pt x="217" y="238"/>
                  <a:pt x="215" y="236"/>
                </a:cubicBezTo>
                <a:cubicBezTo>
                  <a:pt x="212" y="233"/>
                  <a:pt x="212" y="227"/>
                  <a:pt x="215" y="224"/>
                </a:cubicBezTo>
                <a:cubicBezTo>
                  <a:pt x="218" y="221"/>
                  <a:pt x="224" y="221"/>
                  <a:pt x="227" y="224"/>
                </a:cubicBezTo>
                <a:cubicBezTo>
                  <a:pt x="230" y="227"/>
                  <a:pt x="230" y="233"/>
                  <a:pt x="227" y="236"/>
                </a:cubicBezTo>
                <a:cubicBezTo>
                  <a:pt x="226" y="238"/>
                  <a:pt x="223" y="238"/>
                  <a:pt x="221" y="238"/>
                </a:cubicBezTo>
                <a:close/>
                <a:moveTo>
                  <a:pt x="1278" y="238"/>
                </a:moveTo>
                <a:cubicBezTo>
                  <a:pt x="1276" y="238"/>
                  <a:pt x="1274" y="237"/>
                  <a:pt x="1272" y="236"/>
                </a:cubicBezTo>
                <a:cubicBezTo>
                  <a:pt x="1265" y="228"/>
                  <a:pt x="1257" y="221"/>
                  <a:pt x="1250" y="214"/>
                </a:cubicBezTo>
                <a:cubicBezTo>
                  <a:pt x="1203" y="170"/>
                  <a:pt x="1150" y="133"/>
                  <a:pt x="1093" y="102"/>
                </a:cubicBezTo>
                <a:cubicBezTo>
                  <a:pt x="1091" y="101"/>
                  <a:pt x="1090" y="99"/>
                  <a:pt x="1089" y="97"/>
                </a:cubicBezTo>
                <a:cubicBezTo>
                  <a:pt x="1089" y="95"/>
                  <a:pt x="1089" y="93"/>
                  <a:pt x="1090" y="91"/>
                </a:cubicBezTo>
                <a:cubicBezTo>
                  <a:pt x="1092" y="87"/>
                  <a:pt x="1097" y="85"/>
                  <a:pt x="1101" y="87"/>
                </a:cubicBezTo>
                <a:cubicBezTo>
                  <a:pt x="1160" y="118"/>
                  <a:pt x="1214" y="157"/>
                  <a:pt x="1262" y="202"/>
                </a:cubicBezTo>
                <a:cubicBezTo>
                  <a:pt x="1269" y="209"/>
                  <a:pt x="1277" y="216"/>
                  <a:pt x="1284" y="224"/>
                </a:cubicBezTo>
                <a:cubicBezTo>
                  <a:pt x="1287" y="227"/>
                  <a:pt x="1287" y="232"/>
                  <a:pt x="1284" y="236"/>
                </a:cubicBezTo>
                <a:cubicBezTo>
                  <a:pt x="1282" y="237"/>
                  <a:pt x="1280" y="238"/>
                  <a:pt x="1278" y="238"/>
                </a:cubicBezTo>
                <a:close/>
                <a:moveTo>
                  <a:pt x="254" y="207"/>
                </a:moveTo>
                <a:cubicBezTo>
                  <a:pt x="251" y="207"/>
                  <a:pt x="249" y="206"/>
                  <a:pt x="247" y="204"/>
                </a:cubicBezTo>
                <a:cubicBezTo>
                  <a:pt x="246" y="203"/>
                  <a:pt x="245" y="201"/>
                  <a:pt x="245" y="198"/>
                </a:cubicBezTo>
                <a:cubicBezTo>
                  <a:pt x="245" y="196"/>
                  <a:pt x="246" y="194"/>
                  <a:pt x="248" y="192"/>
                </a:cubicBezTo>
                <a:cubicBezTo>
                  <a:pt x="259" y="182"/>
                  <a:pt x="271" y="172"/>
                  <a:pt x="283" y="163"/>
                </a:cubicBezTo>
                <a:cubicBezTo>
                  <a:pt x="287" y="160"/>
                  <a:pt x="292" y="161"/>
                  <a:pt x="295" y="164"/>
                </a:cubicBezTo>
                <a:cubicBezTo>
                  <a:pt x="298" y="168"/>
                  <a:pt x="297" y="173"/>
                  <a:pt x="294" y="176"/>
                </a:cubicBezTo>
                <a:cubicBezTo>
                  <a:pt x="282" y="185"/>
                  <a:pt x="270" y="195"/>
                  <a:pt x="259" y="205"/>
                </a:cubicBezTo>
                <a:cubicBezTo>
                  <a:pt x="258" y="206"/>
                  <a:pt x="256" y="207"/>
                  <a:pt x="254" y="207"/>
                </a:cubicBezTo>
                <a:close/>
                <a:moveTo>
                  <a:pt x="325" y="151"/>
                </a:moveTo>
                <a:cubicBezTo>
                  <a:pt x="322" y="151"/>
                  <a:pt x="319" y="150"/>
                  <a:pt x="318" y="147"/>
                </a:cubicBezTo>
                <a:cubicBezTo>
                  <a:pt x="316" y="145"/>
                  <a:pt x="316" y="143"/>
                  <a:pt x="316" y="141"/>
                </a:cubicBezTo>
                <a:cubicBezTo>
                  <a:pt x="317" y="139"/>
                  <a:pt x="318" y="137"/>
                  <a:pt x="320" y="135"/>
                </a:cubicBezTo>
                <a:cubicBezTo>
                  <a:pt x="361" y="106"/>
                  <a:pt x="405" y="82"/>
                  <a:pt x="451" y="62"/>
                </a:cubicBezTo>
                <a:cubicBezTo>
                  <a:pt x="475" y="52"/>
                  <a:pt x="499" y="42"/>
                  <a:pt x="524" y="34"/>
                </a:cubicBezTo>
                <a:cubicBezTo>
                  <a:pt x="524" y="34"/>
                  <a:pt x="524" y="34"/>
                  <a:pt x="524" y="34"/>
                </a:cubicBezTo>
                <a:cubicBezTo>
                  <a:pt x="524" y="34"/>
                  <a:pt x="524" y="34"/>
                  <a:pt x="524" y="34"/>
                </a:cubicBezTo>
                <a:cubicBezTo>
                  <a:pt x="529" y="33"/>
                  <a:pt x="533" y="36"/>
                  <a:pt x="535" y="40"/>
                </a:cubicBezTo>
                <a:cubicBezTo>
                  <a:pt x="536" y="44"/>
                  <a:pt x="534" y="49"/>
                  <a:pt x="529" y="51"/>
                </a:cubicBezTo>
                <a:cubicBezTo>
                  <a:pt x="505" y="58"/>
                  <a:pt x="481" y="67"/>
                  <a:pt x="458" y="77"/>
                </a:cubicBezTo>
                <a:cubicBezTo>
                  <a:pt x="413" y="97"/>
                  <a:pt x="370" y="121"/>
                  <a:pt x="329" y="149"/>
                </a:cubicBezTo>
                <a:cubicBezTo>
                  <a:pt x="328" y="150"/>
                  <a:pt x="326" y="151"/>
                  <a:pt x="325" y="151"/>
                </a:cubicBezTo>
                <a:close/>
                <a:moveTo>
                  <a:pt x="1057" y="83"/>
                </a:moveTo>
                <a:cubicBezTo>
                  <a:pt x="1056" y="83"/>
                  <a:pt x="1054" y="83"/>
                  <a:pt x="1053" y="82"/>
                </a:cubicBezTo>
                <a:cubicBezTo>
                  <a:pt x="1040" y="76"/>
                  <a:pt x="1026" y="70"/>
                  <a:pt x="1012" y="65"/>
                </a:cubicBezTo>
                <a:cubicBezTo>
                  <a:pt x="1008" y="64"/>
                  <a:pt x="1005" y="59"/>
                  <a:pt x="1007" y="54"/>
                </a:cubicBezTo>
                <a:cubicBezTo>
                  <a:pt x="1009" y="50"/>
                  <a:pt x="1014" y="48"/>
                  <a:pt x="1018" y="49"/>
                </a:cubicBezTo>
                <a:cubicBezTo>
                  <a:pt x="1032" y="55"/>
                  <a:pt x="1046" y="61"/>
                  <a:pt x="1060" y="67"/>
                </a:cubicBezTo>
                <a:cubicBezTo>
                  <a:pt x="1065" y="69"/>
                  <a:pt x="1066" y="74"/>
                  <a:pt x="1064" y="78"/>
                </a:cubicBezTo>
                <a:cubicBezTo>
                  <a:pt x="1063" y="81"/>
                  <a:pt x="1060" y="83"/>
                  <a:pt x="1057" y="83"/>
                </a:cubicBezTo>
                <a:close/>
                <a:moveTo>
                  <a:pt x="972" y="51"/>
                </a:moveTo>
                <a:cubicBezTo>
                  <a:pt x="971" y="51"/>
                  <a:pt x="971" y="51"/>
                  <a:pt x="970" y="50"/>
                </a:cubicBezTo>
                <a:cubicBezTo>
                  <a:pt x="968" y="50"/>
                  <a:pt x="966" y="48"/>
                  <a:pt x="965" y="46"/>
                </a:cubicBezTo>
                <a:cubicBezTo>
                  <a:pt x="964" y="44"/>
                  <a:pt x="964" y="42"/>
                  <a:pt x="964" y="40"/>
                </a:cubicBezTo>
                <a:cubicBezTo>
                  <a:pt x="966" y="35"/>
                  <a:pt x="970" y="33"/>
                  <a:pt x="975" y="34"/>
                </a:cubicBezTo>
                <a:cubicBezTo>
                  <a:pt x="979" y="36"/>
                  <a:pt x="982" y="40"/>
                  <a:pt x="980" y="45"/>
                </a:cubicBezTo>
                <a:cubicBezTo>
                  <a:pt x="979" y="48"/>
                  <a:pt x="976" y="51"/>
                  <a:pt x="972" y="51"/>
                </a:cubicBezTo>
                <a:close/>
                <a:moveTo>
                  <a:pt x="570" y="39"/>
                </a:moveTo>
                <a:cubicBezTo>
                  <a:pt x="570" y="39"/>
                  <a:pt x="570" y="39"/>
                  <a:pt x="570" y="39"/>
                </a:cubicBezTo>
                <a:cubicBezTo>
                  <a:pt x="566" y="39"/>
                  <a:pt x="563" y="36"/>
                  <a:pt x="562" y="32"/>
                </a:cubicBezTo>
                <a:cubicBezTo>
                  <a:pt x="561" y="28"/>
                  <a:pt x="564" y="23"/>
                  <a:pt x="568" y="22"/>
                </a:cubicBezTo>
                <a:cubicBezTo>
                  <a:pt x="573" y="21"/>
                  <a:pt x="577" y="24"/>
                  <a:pt x="578" y="28"/>
                </a:cubicBezTo>
                <a:cubicBezTo>
                  <a:pt x="579" y="31"/>
                  <a:pt x="579" y="33"/>
                  <a:pt x="577" y="35"/>
                </a:cubicBezTo>
                <a:cubicBezTo>
                  <a:pt x="577" y="36"/>
                  <a:pt x="575" y="37"/>
                  <a:pt x="573" y="38"/>
                </a:cubicBezTo>
                <a:cubicBezTo>
                  <a:pt x="574" y="38"/>
                  <a:pt x="574" y="38"/>
                  <a:pt x="574" y="38"/>
                </a:cubicBezTo>
                <a:cubicBezTo>
                  <a:pt x="572" y="39"/>
                  <a:pt x="572" y="39"/>
                  <a:pt x="572" y="39"/>
                </a:cubicBezTo>
                <a:cubicBezTo>
                  <a:pt x="572" y="39"/>
                  <a:pt x="571" y="39"/>
                  <a:pt x="570" y="39"/>
                </a:cubicBezTo>
                <a:close/>
                <a:moveTo>
                  <a:pt x="929" y="39"/>
                </a:moveTo>
                <a:cubicBezTo>
                  <a:pt x="928" y="39"/>
                  <a:pt x="927" y="39"/>
                  <a:pt x="927" y="38"/>
                </a:cubicBezTo>
                <a:cubicBezTo>
                  <a:pt x="869" y="24"/>
                  <a:pt x="810" y="17"/>
                  <a:pt x="750" y="17"/>
                </a:cubicBezTo>
                <a:cubicBezTo>
                  <a:pt x="744" y="17"/>
                  <a:pt x="738" y="17"/>
                  <a:pt x="733" y="17"/>
                </a:cubicBezTo>
                <a:cubicBezTo>
                  <a:pt x="724" y="17"/>
                  <a:pt x="714" y="18"/>
                  <a:pt x="705" y="18"/>
                </a:cubicBezTo>
                <a:cubicBezTo>
                  <a:pt x="700" y="19"/>
                  <a:pt x="696" y="15"/>
                  <a:pt x="696" y="10"/>
                </a:cubicBezTo>
                <a:cubicBezTo>
                  <a:pt x="695" y="6"/>
                  <a:pt x="699" y="2"/>
                  <a:pt x="704" y="1"/>
                </a:cubicBezTo>
                <a:cubicBezTo>
                  <a:pt x="713" y="1"/>
                  <a:pt x="723" y="0"/>
                  <a:pt x="733" y="0"/>
                </a:cubicBezTo>
                <a:cubicBezTo>
                  <a:pt x="738" y="0"/>
                  <a:pt x="744" y="0"/>
                  <a:pt x="750" y="0"/>
                </a:cubicBezTo>
                <a:cubicBezTo>
                  <a:pt x="811" y="0"/>
                  <a:pt x="872" y="7"/>
                  <a:pt x="931" y="22"/>
                </a:cubicBezTo>
                <a:cubicBezTo>
                  <a:pt x="933" y="23"/>
                  <a:pt x="935" y="24"/>
                  <a:pt x="936" y="26"/>
                </a:cubicBezTo>
                <a:cubicBezTo>
                  <a:pt x="937" y="28"/>
                  <a:pt x="938" y="30"/>
                  <a:pt x="937" y="32"/>
                </a:cubicBezTo>
                <a:cubicBezTo>
                  <a:pt x="936" y="36"/>
                  <a:pt x="933" y="39"/>
                  <a:pt x="929" y="39"/>
                </a:cubicBezTo>
                <a:close/>
                <a:moveTo>
                  <a:pt x="614" y="29"/>
                </a:moveTo>
                <a:cubicBezTo>
                  <a:pt x="610" y="29"/>
                  <a:pt x="607" y="26"/>
                  <a:pt x="606" y="22"/>
                </a:cubicBezTo>
                <a:cubicBezTo>
                  <a:pt x="605" y="18"/>
                  <a:pt x="608" y="13"/>
                  <a:pt x="613" y="12"/>
                </a:cubicBezTo>
                <a:cubicBezTo>
                  <a:pt x="628" y="10"/>
                  <a:pt x="643" y="7"/>
                  <a:pt x="658" y="6"/>
                </a:cubicBezTo>
                <a:cubicBezTo>
                  <a:pt x="658" y="6"/>
                  <a:pt x="658" y="6"/>
                  <a:pt x="658" y="6"/>
                </a:cubicBezTo>
                <a:cubicBezTo>
                  <a:pt x="663" y="5"/>
                  <a:pt x="667" y="8"/>
                  <a:pt x="668" y="13"/>
                </a:cubicBezTo>
                <a:cubicBezTo>
                  <a:pt x="668" y="18"/>
                  <a:pt x="665" y="22"/>
                  <a:pt x="660" y="22"/>
                </a:cubicBezTo>
                <a:cubicBezTo>
                  <a:pt x="645" y="24"/>
                  <a:pt x="631" y="26"/>
                  <a:pt x="616" y="29"/>
                </a:cubicBezTo>
                <a:cubicBezTo>
                  <a:pt x="615" y="29"/>
                  <a:pt x="615" y="29"/>
                  <a:pt x="614" y="29"/>
                </a:cubicBezTo>
                <a:close/>
              </a:path>
            </a:pathLst>
          </a:custGeom>
          <a:solidFill>
            <a:srgbClr val="93E3FF"/>
          </a:solidFill>
          <a:ln>
            <a:noFill/>
          </a:ln>
        </p:spPr>
        <p:txBody>
          <a:bodyPr vert="horz" wrap="square" lIns="45714" tIns="22857" rIns="45714" bIns="22857" numCol="1" anchor="t" anchorCtr="0" compatLnSpc="1">
            <a:prstTxWarp prst="textNoShape">
              <a:avLst/>
            </a:prstTxWarp>
          </a:bodyPr>
          <a:lstStyle/>
          <a:p>
            <a:pPr defTabSz="228554"/>
            <a:endParaRPr lang="en-US" dirty="0">
              <a:solidFill>
                <a:srgbClr val="FFFFFF"/>
              </a:solidFill>
              <a:latin typeface="Oswald Light" pitchFamily="2" charset="-52"/>
            </a:endParaRPr>
          </a:p>
        </p:txBody>
      </p:sp>
      <p:sp>
        <p:nvSpPr>
          <p:cNvPr id="7" name="Полилиния: фигура 92">
            <a:extLst>
              <a:ext uri="{FF2B5EF4-FFF2-40B4-BE49-F238E27FC236}">
                <a16:creationId xmlns:a16="http://schemas.microsoft.com/office/drawing/2014/main" id="{57BB89C3-7FC9-10C5-4E90-ABCD8D0A5B80}"/>
              </a:ext>
            </a:extLst>
          </p:cNvPr>
          <p:cNvSpPr/>
          <p:nvPr userDrawn="1"/>
        </p:nvSpPr>
        <p:spPr>
          <a:xfrm rot="5400000">
            <a:off x="4709437" y="2111556"/>
            <a:ext cx="688917" cy="688913"/>
          </a:xfrm>
          <a:custGeom>
            <a:avLst/>
            <a:gdLst>
              <a:gd name="connsiteX0" fmla="*/ 0 w 565546"/>
              <a:gd name="connsiteY0" fmla="*/ 282773 h 565546"/>
              <a:gd name="connsiteX1" fmla="*/ 282773 w 565546"/>
              <a:gd name="connsiteY1" fmla="*/ 0 h 565546"/>
              <a:gd name="connsiteX2" fmla="*/ 565546 w 565546"/>
              <a:gd name="connsiteY2" fmla="*/ 282773 h 565546"/>
              <a:gd name="connsiteX3" fmla="*/ 282773 w 565546"/>
              <a:gd name="connsiteY3" fmla="*/ 565546 h 565546"/>
              <a:gd name="connsiteX4" fmla="*/ 0 w 565546"/>
              <a:gd name="connsiteY4" fmla="*/ 282773 h 565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546" h="565546">
                <a:moveTo>
                  <a:pt x="0" y="282773"/>
                </a:moveTo>
                <a:cubicBezTo>
                  <a:pt x="0" y="126602"/>
                  <a:pt x="126602" y="0"/>
                  <a:pt x="282773" y="0"/>
                </a:cubicBezTo>
                <a:cubicBezTo>
                  <a:pt x="438944" y="0"/>
                  <a:pt x="565546" y="126602"/>
                  <a:pt x="565546" y="282773"/>
                </a:cubicBezTo>
                <a:cubicBezTo>
                  <a:pt x="565546" y="438944"/>
                  <a:pt x="438944" y="565546"/>
                  <a:pt x="282773" y="565546"/>
                </a:cubicBezTo>
                <a:cubicBezTo>
                  <a:pt x="126602" y="565546"/>
                  <a:pt x="0" y="438944"/>
                  <a:pt x="0" y="282773"/>
                </a:cubicBezTo>
                <a:close/>
              </a:path>
            </a:pathLst>
          </a:custGeom>
          <a:solidFill>
            <a:srgbClr val="FFC000"/>
          </a:solidFill>
          <a:ln w="25400">
            <a:noFill/>
          </a:ln>
          <a:effectLst>
            <a:outerShdw sx="1000" sy="1000" algn="ctr" rotWithShape="0">
              <a:prstClr val="black"/>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222250">
              <a:lnSpc>
                <a:spcPct val="90000"/>
              </a:lnSpc>
              <a:spcBef>
                <a:spcPct val="0"/>
              </a:spcBef>
              <a:spcAft>
                <a:spcPct val="35000"/>
              </a:spcAft>
            </a:pPr>
            <a:endParaRPr lang="ru-RU" sz="1000" dirty="0">
              <a:solidFill>
                <a:srgbClr val="FFFFFF"/>
              </a:solidFill>
              <a:latin typeface="Oswald Light" pitchFamily="2" charset="-52"/>
              <a:ea typeface="VTB Group Cond Book" panose="020B0506050504020204" pitchFamily="34" charset="-52"/>
            </a:endParaRPr>
          </a:p>
        </p:txBody>
      </p:sp>
      <p:sp>
        <p:nvSpPr>
          <p:cNvPr id="8" name="Полилиния: фигура 92">
            <a:extLst>
              <a:ext uri="{FF2B5EF4-FFF2-40B4-BE49-F238E27FC236}">
                <a16:creationId xmlns:a16="http://schemas.microsoft.com/office/drawing/2014/main" id="{82FDE482-C186-CFDB-AFD7-5DD1226D38D1}"/>
              </a:ext>
            </a:extLst>
          </p:cNvPr>
          <p:cNvSpPr/>
          <p:nvPr userDrawn="1"/>
        </p:nvSpPr>
        <p:spPr>
          <a:xfrm rot="5400000">
            <a:off x="6810678" y="2111556"/>
            <a:ext cx="688917" cy="688913"/>
          </a:xfrm>
          <a:custGeom>
            <a:avLst/>
            <a:gdLst>
              <a:gd name="connsiteX0" fmla="*/ 0 w 565546"/>
              <a:gd name="connsiteY0" fmla="*/ 282773 h 565546"/>
              <a:gd name="connsiteX1" fmla="*/ 282773 w 565546"/>
              <a:gd name="connsiteY1" fmla="*/ 0 h 565546"/>
              <a:gd name="connsiteX2" fmla="*/ 565546 w 565546"/>
              <a:gd name="connsiteY2" fmla="*/ 282773 h 565546"/>
              <a:gd name="connsiteX3" fmla="*/ 282773 w 565546"/>
              <a:gd name="connsiteY3" fmla="*/ 565546 h 565546"/>
              <a:gd name="connsiteX4" fmla="*/ 0 w 565546"/>
              <a:gd name="connsiteY4" fmla="*/ 282773 h 565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546" h="565546">
                <a:moveTo>
                  <a:pt x="0" y="282773"/>
                </a:moveTo>
                <a:cubicBezTo>
                  <a:pt x="0" y="126602"/>
                  <a:pt x="126602" y="0"/>
                  <a:pt x="282773" y="0"/>
                </a:cubicBezTo>
                <a:cubicBezTo>
                  <a:pt x="438944" y="0"/>
                  <a:pt x="565546" y="126602"/>
                  <a:pt x="565546" y="282773"/>
                </a:cubicBezTo>
                <a:cubicBezTo>
                  <a:pt x="565546" y="438944"/>
                  <a:pt x="438944" y="565546"/>
                  <a:pt x="282773" y="565546"/>
                </a:cubicBezTo>
                <a:cubicBezTo>
                  <a:pt x="126602" y="565546"/>
                  <a:pt x="0" y="438944"/>
                  <a:pt x="0" y="282773"/>
                </a:cubicBezTo>
                <a:close/>
              </a:path>
            </a:pathLst>
          </a:custGeom>
          <a:solidFill>
            <a:srgbClr val="FFC000"/>
          </a:solidFill>
          <a:ln w="25400">
            <a:noFill/>
          </a:ln>
          <a:effectLst>
            <a:outerShdw sx="1000" sy="1000" algn="ctr" rotWithShape="0">
              <a:prstClr val="black"/>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222250">
              <a:lnSpc>
                <a:spcPct val="90000"/>
              </a:lnSpc>
              <a:spcBef>
                <a:spcPct val="0"/>
              </a:spcBef>
              <a:spcAft>
                <a:spcPct val="35000"/>
              </a:spcAft>
            </a:pPr>
            <a:endParaRPr lang="ru-RU" sz="1000" dirty="0">
              <a:solidFill>
                <a:srgbClr val="FFFFFF"/>
              </a:solidFill>
              <a:latin typeface="Oswald Light" pitchFamily="2" charset="-52"/>
              <a:ea typeface="VTB Group Cond Book" panose="020B0506050504020204" pitchFamily="34" charset="-52"/>
            </a:endParaRPr>
          </a:p>
        </p:txBody>
      </p:sp>
      <p:sp>
        <p:nvSpPr>
          <p:cNvPr id="9" name="Полилиния: фигура 92">
            <a:extLst>
              <a:ext uri="{FF2B5EF4-FFF2-40B4-BE49-F238E27FC236}">
                <a16:creationId xmlns:a16="http://schemas.microsoft.com/office/drawing/2014/main" id="{422DBEE8-00BC-A0A5-8675-270A39EDB46D}"/>
              </a:ext>
            </a:extLst>
          </p:cNvPr>
          <p:cNvSpPr/>
          <p:nvPr userDrawn="1"/>
        </p:nvSpPr>
        <p:spPr>
          <a:xfrm rot="5400000">
            <a:off x="3866055" y="3427987"/>
            <a:ext cx="688917" cy="688913"/>
          </a:xfrm>
          <a:custGeom>
            <a:avLst/>
            <a:gdLst>
              <a:gd name="connsiteX0" fmla="*/ 0 w 565546"/>
              <a:gd name="connsiteY0" fmla="*/ 282773 h 565546"/>
              <a:gd name="connsiteX1" fmla="*/ 282773 w 565546"/>
              <a:gd name="connsiteY1" fmla="*/ 0 h 565546"/>
              <a:gd name="connsiteX2" fmla="*/ 565546 w 565546"/>
              <a:gd name="connsiteY2" fmla="*/ 282773 h 565546"/>
              <a:gd name="connsiteX3" fmla="*/ 282773 w 565546"/>
              <a:gd name="connsiteY3" fmla="*/ 565546 h 565546"/>
              <a:gd name="connsiteX4" fmla="*/ 0 w 565546"/>
              <a:gd name="connsiteY4" fmla="*/ 282773 h 565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546" h="565546">
                <a:moveTo>
                  <a:pt x="0" y="282773"/>
                </a:moveTo>
                <a:cubicBezTo>
                  <a:pt x="0" y="126602"/>
                  <a:pt x="126602" y="0"/>
                  <a:pt x="282773" y="0"/>
                </a:cubicBezTo>
                <a:cubicBezTo>
                  <a:pt x="438944" y="0"/>
                  <a:pt x="565546" y="126602"/>
                  <a:pt x="565546" y="282773"/>
                </a:cubicBezTo>
                <a:cubicBezTo>
                  <a:pt x="565546" y="438944"/>
                  <a:pt x="438944" y="565546"/>
                  <a:pt x="282773" y="565546"/>
                </a:cubicBezTo>
                <a:cubicBezTo>
                  <a:pt x="126602" y="565546"/>
                  <a:pt x="0" y="438944"/>
                  <a:pt x="0" y="282773"/>
                </a:cubicBezTo>
                <a:close/>
              </a:path>
            </a:pathLst>
          </a:custGeom>
          <a:solidFill>
            <a:srgbClr val="FFC000"/>
          </a:solidFill>
          <a:ln w="25400">
            <a:noFill/>
          </a:ln>
          <a:effectLst>
            <a:outerShdw sx="1000" sy="1000" algn="ctr" rotWithShape="0">
              <a:prstClr val="black"/>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222250">
              <a:lnSpc>
                <a:spcPct val="90000"/>
              </a:lnSpc>
              <a:spcBef>
                <a:spcPct val="0"/>
              </a:spcBef>
              <a:spcAft>
                <a:spcPct val="35000"/>
              </a:spcAft>
            </a:pPr>
            <a:endParaRPr lang="ru-RU" sz="1000" dirty="0">
              <a:solidFill>
                <a:srgbClr val="FFFFFF"/>
              </a:solidFill>
              <a:latin typeface="Oswald Light" pitchFamily="2" charset="-52"/>
              <a:ea typeface="VTB Group Cond Book" panose="020B0506050504020204" pitchFamily="34" charset="-52"/>
            </a:endParaRPr>
          </a:p>
        </p:txBody>
      </p:sp>
      <p:sp>
        <p:nvSpPr>
          <p:cNvPr id="10" name="Полилиния: фигура 92">
            <a:extLst>
              <a:ext uri="{FF2B5EF4-FFF2-40B4-BE49-F238E27FC236}">
                <a16:creationId xmlns:a16="http://schemas.microsoft.com/office/drawing/2014/main" id="{190BCD97-DA79-CA45-18BB-33069BA6754E}"/>
              </a:ext>
            </a:extLst>
          </p:cNvPr>
          <p:cNvSpPr/>
          <p:nvPr userDrawn="1"/>
        </p:nvSpPr>
        <p:spPr>
          <a:xfrm rot="5400000">
            <a:off x="7232905" y="5059770"/>
            <a:ext cx="688917" cy="688913"/>
          </a:xfrm>
          <a:custGeom>
            <a:avLst/>
            <a:gdLst>
              <a:gd name="connsiteX0" fmla="*/ 0 w 565546"/>
              <a:gd name="connsiteY0" fmla="*/ 282773 h 565546"/>
              <a:gd name="connsiteX1" fmla="*/ 282773 w 565546"/>
              <a:gd name="connsiteY1" fmla="*/ 0 h 565546"/>
              <a:gd name="connsiteX2" fmla="*/ 565546 w 565546"/>
              <a:gd name="connsiteY2" fmla="*/ 282773 h 565546"/>
              <a:gd name="connsiteX3" fmla="*/ 282773 w 565546"/>
              <a:gd name="connsiteY3" fmla="*/ 565546 h 565546"/>
              <a:gd name="connsiteX4" fmla="*/ 0 w 565546"/>
              <a:gd name="connsiteY4" fmla="*/ 282773 h 565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546" h="565546">
                <a:moveTo>
                  <a:pt x="0" y="282773"/>
                </a:moveTo>
                <a:cubicBezTo>
                  <a:pt x="0" y="126602"/>
                  <a:pt x="126602" y="0"/>
                  <a:pt x="282773" y="0"/>
                </a:cubicBezTo>
                <a:cubicBezTo>
                  <a:pt x="438944" y="0"/>
                  <a:pt x="565546" y="126602"/>
                  <a:pt x="565546" y="282773"/>
                </a:cubicBezTo>
                <a:cubicBezTo>
                  <a:pt x="565546" y="438944"/>
                  <a:pt x="438944" y="565546"/>
                  <a:pt x="282773" y="565546"/>
                </a:cubicBezTo>
                <a:cubicBezTo>
                  <a:pt x="126602" y="565546"/>
                  <a:pt x="0" y="438944"/>
                  <a:pt x="0" y="282773"/>
                </a:cubicBezTo>
                <a:close/>
              </a:path>
            </a:pathLst>
          </a:custGeom>
          <a:solidFill>
            <a:srgbClr val="FFC000"/>
          </a:solidFill>
          <a:ln w="25400">
            <a:noFill/>
          </a:ln>
          <a:effectLst>
            <a:outerShdw sx="1000" sy="1000" algn="ctr" rotWithShape="0">
              <a:prstClr val="black"/>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222250">
              <a:lnSpc>
                <a:spcPct val="90000"/>
              </a:lnSpc>
              <a:spcBef>
                <a:spcPct val="0"/>
              </a:spcBef>
              <a:spcAft>
                <a:spcPct val="35000"/>
              </a:spcAft>
            </a:pPr>
            <a:endParaRPr lang="ru-RU" sz="1000" dirty="0">
              <a:solidFill>
                <a:srgbClr val="FFFFFF"/>
              </a:solidFill>
              <a:latin typeface="Oswald Light" pitchFamily="2" charset="-52"/>
              <a:ea typeface="VTB Group Cond Book" panose="020B0506050504020204" pitchFamily="34" charset="-52"/>
            </a:endParaRPr>
          </a:p>
        </p:txBody>
      </p:sp>
      <p:sp>
        <p:nvSpPr>
          <p:cNvPr id="11" name="Полилиния: фигура 92">
            <a:extLst>
              <a:ext uri="{FF2B5EF4-FFF2-40B4-BE49-F238E27FC236}">
                <a16:creationId xmlns:a16="http://schemas.microsoft.com/office/drawing/2014/main" id="{CC36B026-BD5E-52D9-2E53-67698D5034C7}"/>
              </a:ext>
            </a:extLst>
          </p:cNvPr>
          <p:cNvSpPr/>
          <p:nvPr userDrawn="1"/>
        </p:nvSpPr>
        <p:spPr>
          <a:xfrm rot="5400000">
            <a:off x="4339190" y="5059770"/>
            <a:ext cx="688917" cy="688913"/>
          </a:xfrm>
          <a:custGeom>
            <a:avLst/>
            <a:gdLst>
              <a:gd name="connsiteX0" fmla="*/ 0 w 565546"/>
              <a:gd name="connsiteY0" fmla="*/ 282773 h 565546"/>
              <a:gd name="connsiteX1" fmla="*/ 282773 w 565546"/>
              <a:gd name="connsiteY1" fmla="*/ 0 h 565546"/>
              <a:gd name="connsiteX2" fmla="*/ 565546 w 565546"/>
              <a:gd name="connsiteY2" fmla="*/ 282773 h 565546"/>
              <a:gd name="connsiteX3" fmla="*/ 282773 w 565546"/>
              <a:gd name="connsiteY3" fmla="*/ 565546 h 565546"/>
              <a:gd name="connsiteX4" fmla="*/ 0 w 565546"/>
              <a:gd name="connsiteY4" fmla="*/ 282773 h 565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546" h="565546">
                <a:moveTo>
                  <a:pt x="0" y="282773"/>
                </a:moveTo>
                <a:cubicBezTo>
                  <a:pt x="0" y="126602"/>
                  <a:pt x="126602" y="0"/>
                  <a:pt x="282773" y="0"/>
                </a:cubicBezTo>
                <a:cubicBezTo>
                  <a:pt x="438944" y="0"/>
                  <a:pt x="565546" y="126602"/>
                  <a:pt x="565546" y="282773"/>
                </a:cubicBezTo>
                <a:cubicBezTo>
                  <a:pt x="565546" y="438944"/>
                  <a:pt x="438944" y="565546"/>
                  <a:pt x="282773" y="565546"/>
                </a:cubicBezTo>
                <a:cubicBezTo>
                  <a:pt x="126602" y="565546"/>
                  <a:pt x="0" y="438944"/>
                  <a:pt x="0" y="282773"/>
                </a:cubicBezTo>
                <a:close/>
              </a:path>
            </a:pathLst>
          </a:custGeom>
          <a:solidFill>
            <a:srgbClr val="FFC000"/>
          </a:solidFill>
          <a:ln w="25400">
            <a:noFill/>
          </a:ln>
          <a:effectLst>
            <a:outerShdw sx="1000" sy="1000" algn="ctr" rotWithShape="0">
              <a:prstClr val="black"/>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222250">
              <a:lnSpc>
                <a:spcPct val="90000"/>
              </a:lnSpc>
              <a:spcBef>
                <a:spcPct val="0"/>
              </a:spcBef>
              <a:spcAft>
                <a:spcPct val="35000"/>
              </a:spcAft>
            </a:pPr>
            <a:endParaRPr lang="ru-RU" sz="1000" dirty="0">
              <a:solidFill>
                <a:srgbClr val="FFFFFF"/>
              </a:solidFill>
              <a:latin typeface="Oswald Light" pitchFamily="2" charset="-52"/>
              <a:ea typeface="VTB Group Cond Book" panose="020B0506050504020204" pitchFamily="34" charset="-52"/>
            </a:endParaRPr>
          </a:p>
        </p:txBody>
      </p:sp>
      <p:sp>
        <p:nvSpPr>
          <p:cNvPr id="12" name="Полилиния: фигура 92">
            <a:extLst>
              <a:ext uri="{FF2B5EF4-FFF2-40B4-BE49-F238E27FC236}">
                <a16:creationId xmlns:a16="http://schemas.microsoft.com/office/drawing/2014/main" id="{D954C2D4-4209-2CA2-7F18-CC01DF0E0ACC}"/>
              </a:ext>
            </a:extLst>
          </p:cNvPr>
          <p:cNvSpPr/>
          <p:nvPr userDrawn="1"/>
        </p:nvSpPr>
        <p:spPr>
          <a:xfrm rot="5400000">
            <a:off x="5776768" y="5703416"/>
            <a:ext cx="688917" cy="688913"/>
          </a:xfrm>
          <a:custGeom>
            <a:avLst/>
            <a:gdLst>
              <a:gd name="connsiteX0" fmla="*/ 0 w 565546"/>
              <a:gd name="connsiteY0" fmla="*/ 282773 h 565546"/>
              <a:gd name="connsiteX1" fmla="*/ 282773 w 565546"/>
              <a:gd name="connsiteY1" fmla="*/ 0 h 565546"/>
              <a:gd name="connsiteX2" fmla="*/ 565546 w 565546"/>
              <a:gd name="connsiteY2" fmla="*/ 282773 h 565546"/>
              <a:gd name="connsiteX3" fmla="*/ 282773 w 565546"/>
              <a:gd name="connsiteY3" fmla="*/ 565546 h 565546"/>
              <a:gd name="connsiteX4" fmla="*/ 0 w 565546"/>
              <a:gd name="connsiteY4" fmla="*/ 282773 h 565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546" h="565546">
                <a:moveTo>
                  <a:pt x="0" y="282773"/>
                </a:moveTo>
                <a:cubicBezTo>
                  <a:pt x="0" y="126602"/>
                  <a:pt x="126602" y="0"/>
                  <a:pt x="282773" y="0"/>
                </a:cubicBezTo>
                <a:cubicBezTo>
                  <a:pt x="438944" y="0"/>
                  <a:pt x="565546" y="126602"/>
                  <a:pt x="565546" y="282773"/>
                </a:cubicBezTo>
                <a:cubicBezTo>
                  <a:pt x="565546" y="438944"/>
                  <a:pt x="438944" y="565546"/>
                  <a:pt x="282773" y="565546"/>
                </a:cubicBezTo>
                <a:cubicBezTo>
                  <a:pt x="126602" y="565546"/>
                  <a:pt x="0" y="438944"/>
                  <a:pt x="0" y="282773"/>
                </a:cubicBezTo>
                <a:close/>
              </a:path>
            </a:pathLst>
          </a:custGeom>
          <a:solidFill>
            <a:srgbClr val="FFC000"/>
          </a:solidFill>
          <a:ln w="25400">
            <a:noFill/>
          </a:ln>
          <a:effectLst>
            <a:outerShdw sx="1000" sy="1000" algn="ctr" rotWithShape="0">
              <a:prstClr val="black"/>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222250">
              <a:lnSpc>
                <a:spcPct val="90000"/>
              </a:lnSpc>
              <a:spcBef>
                <a:spcPct val="0"/>
              </a:spcBef>
              <a:spcAft>
                <a:spcPct val="35000"/>
              </a:spcAft>
            </a:pPr>
            <a:endParaRPr lang="ru-RU" sz="1000" dirty="0">
              <a:solidFill>
                <a:srgbClr val="FFFFFF"/>
              </a:solidFill>
              <a:latin typeface="Oswald Light" pitchFamily="2" charset="-52"/>
              <a:ea typeface="VTB Group Cond Book" panose="020B0506050504020204" pitchFamily="34" charset="-52"/>
            </a:endParaRPr>
          </a:p>
        </p:txBody>
      </p:sp>
      <p:sp>
        <p:nvSpPr>
          <p:cNvPr id="13" name="Полилиния: фигура 92">
            <a:extLst>
              <a:ext uri="{FF2B5EF4-FFF2-40B4-BE49-F238E27FC236}">
                <a16:creationId xmlns:a16="http://schemas.microsoft.com/office/drawing/2014/main" id="{47DD7E63-C67E-69C2-5F42-C29B5BA3462C}"/>
              </a:ext>
            </a:extLst>
          </p:cNvPr>
          <p:cNvSpPr/>
          <p:nvPr userDrawn="1"/>
        </p:nvSpPr>
        <p:spPr>
          <a:xfrm rot="5400000">
            <a:off x="7696576" y="3427987"/>
            <a:ext cx="688917" cy="688913"/>
          </a:xfrm>
          <a:custGeom>
            <a:avLst/>
            <a:gdLst>
              <a:gd name="connsiteX0" fmla="*/ 0 w 565546"/>
              <a:gd name="connsiteY0" fmla="*/ 282773 h 565546"/>
              <a:gd name="connsiteX1" fmla="*/ 282773 w 565546"/>
              <a:gd name="connsiteY1" fmla="*/ 0 h 565546"/>
              <a:gd name="connsiteX2" fmla="*/ 565546 w 565546"/>
              <a:gd name="connsiteY2" fmla="*/ 282773 h 565546"/>
              <a:gd name="connsiteX3" fmla="*/ 282773 w 565546"/>
              <a:gd name="connsiteY3" fmla="*/ 565546 h 565546"/>
              <a:gd name="connsiteX4" fmla="*/ 0 w 565546"/>
              <a:gd name="connsiteY4" fmla="*/ 282773 h 565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546" h="565546">
                <a:moveTo>
                  <a:pt x="0" y="282773"/>
                </a:moveTo>
                <a:cubicBezTo>
                  <a:pt x="0" y="126602"/>
                  <a:pt x="126602" y="0"/>
                  <a:pt x="282773" y="0"/>
                </a:cubicBezTo>
                <a:cubicBezTo>
                  <a:pt x="438944" y="0"/>
                  <a:pt x="565546" y="126602"/>
                  <a:pt x="565546" y="282773"/>
                </a:cubicBezTo>
                <a:cubicBezTo>
                  <a:pt x="565546" y="438944"/>
                  <a:pt x="438944" y="565546"/>
                  <a:pt x="282773" y="565546"/>
                </a:cubicBezTo>
                <a:cubicBezTo>
                  <a:pt x="126602" y="565546"/>
                  <a:pt x="0" y="438944"/>
                  <a:pt x="0" y="282773"/>
                </a:cubicBezTo>
                <a:close/>
              </a:path>
            </a:pathLst>
          </a:custGeom>
          <a:solidFill>
            <a:srgbClr val="FFC000"/>
          </a:solidFill>
          <a:ln w="25400">
            <a:noFill/>
          </a:ln>
          <a:effectLst>
            <a:outerShdw sx="1000" sy="1000" algn="ctr" rotWithShape="0">
              <a:prstClr val="black"/>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222250">
              <a:lnSpc>
                <a:spcPct val="90000"/>
              </a:lnSpc>
              <a:spcBef>
                <a:spcPct val="0"/>
              </a:spcBef>
              <a:spcAft>
                <a:spcPct val="35000"/>
              </a:spcAft>
            </a:pPr>
            <a:endParaRPr lang="ru-RU" sz="1000" dirty="0">
              <a:solidFill>
                <a:srgbClr val="FFFFFF"/>
              </a:solidFill>
              <a:latin typeface="Oswald Light" pitchFamily="2" charset="-52"/>
              <a:ea typeface="VTB Group Cond Book" panose="020B0506050504020204" pitchFamily="34" charset="-52"/>
            </a:endParaRPr>
          </a:p>
        </p:txBody>
      </p:sp>
      <p:sp>
        <p:nvSpPr>
          <p:cNvPr id="16" name="Текст 17">
            <a:extLst>
              <a:ext uri="{FF2B5EF4-FFF2-40B4-BE49-F238E27FC236}">
                <a16:creationId xmlns:a16="http://schemas.microsoft.com/office/drawing/2014/main" id="{771059B9-8E6C-794C-A96E-C3438E5141FB}"/>
              </a:ext>
            </a:extLst>
          </p:cNvPr>
          <p:cNvSpPr>
            <a:spLocks noGrp="1"/>
          </p:cNvSpPr>
          <p:nvPr>
            <p:ph type="body" sz="quarter" idx="11"/>
          </p:nvPr>
        </p:nvSpPr>
        <p:spPr>
          <a:xfrm>
            <a:off x="4298544" y="3473322"/>
            <a:ext cx="3440258" cy="443000"/>
          </a:xfrm>
        </p:spPr>
        <p:txBody>
          <a:bodyPr>
            <a:noAutofit/>
          </a:bodyPr>
          <a:lstStyle>
            <a:lvl1pPr marL="0" indent="0" algn="ctr">
              <a:spcBef>
                <a:spcPts val="0"/>
              </a:spcBef>
              <a:buNone/>
              <a:defRPr sz="2000">
                <a:solidFill>
                  <a:schemeClr val="tx2"/>
                </a:solidFill>
                <a:latin typeface="Poppins SemiBold" panose="00000700000000000000" pitchFamily="2" charset="0"/>
                <a:cs typeface="Poppins SemiBold" panose="00000700000000000000" pitchFamily="2" charset="0"/>
              </a:defRPr>
            </a:lvl1pPr>
            <a:lvl2pPr>
              <a:defRPr sz="1600">
                <a:solidFill>
                  <a:schemeClr val="bg1"/>
                </a:solidFill>
                <a:latin typeface="Poppins" panose="00000500000000000000" pitchFamily="2" charset="0"/>
                <a:cs typeface="Poppins" panose="00000500000000000000" pitchFamily="2" charset="0"/>
              </a:defRPr>
            </a:lvl2pPr>
            <a:lvl3pPr>
              <a:defRPr sz="1600">
                <a:solidFill>
                  <a:schemeClr val="bg1"/>
                </a:solidFill>
                <a:latin typeface="Poppins" panose="00000500000000000000" pitchFamily="2" charset="0"/>
                <a:cs typeface="Poppins" panose="00000500000000000000" pitchFamily="2" charset="0"/>
              </a:defRPr>
            </a:lvl3pPr>
            <a:lvl4pPr>
              <a:defRPr sz="1600">
                <a:solidFill>
                  <a:schemeClr val="bg1"/>
                </a:solidFill>
                <a:latin typeface="Poppins" panose="00000500000000000000" pitchFamily="2" charset="0"/>
                <a:cs typeface="Poppins" panose="00000500000000000000" pitchFamily="2" charset="0"/>
              </a:defRPr>
            </a:lvl4pPr>
            <a:lvl5pPr>
              <a:defRPr sz="1600">
                <a:solidFill>
                  <a:schemeClr val="bg1"/>
                </a:solidFill>
                <a:latin typeface="Poppins" panose="00000500000000000000" pitchFamily="2" charset="0"/>
                <a:cs typeface="Poppins" panose="00000500000000000000" pitchFamily="2" charset="0"/>
              </a:defRPr>
            </a:lvl5pPr>
          </a:lstStyle>
          <a:p>
            <a:pPr lvl="0"/>
            <a:endParaRPr lang="en-US" dirty="0"/>
          </a:p>
        </p:txBody>
      </p:sp>
      <p:sp>
        <p:nvSpPr>
          <p:cNvPr id="38" name="Текст 17">
            <a:extLst>
              <a:ext uri="{FF2B5EF4-FFF2-40B4-BE49-F238E27FC236}">
                <a16:creationId xmlns:a16="http://schemas.microsoft.com/office/drawing/2014/main" id="{31CA3133-3D47-9A1A-984F-515C68A79E5E}"/>
              </a:ext>
            </a:extLst>
          </p:cNvPr>
          <p:cNvSpPr>
            <a:spLocks noGrp="1"/>
          </p:cNvSpPr>
          <p:nvPr>
            <p:ph type="body" sz="quarter" idx="12"/>
          </p:nvPr>
        </p:nvSpPr>
        <p:spPr>
          <a:xfrm>
            <a:off x="898934" y="2051371"/>
            <a:ext cx="3440258" cy="315984"/>
          </a:xfrm>
        </p:spPr>
        <p:txBody>
          <a:bodyPr>
            <a:spAutoFit/>
          </a:bodyPr>
          <a:lstStyle>
            <a:lvl1pPr marL="0" indent="0" algn="r">
              <a:spcBef>
                <a:spcPts val="0"/>
              </a:spcBef>
              <a:buNone/>
              <a:defRPr sz="1600">
                <a:solidFill>
                  <a:schemeClr val="bg1"/>
                </a:solidFill>
                <a:latin typeface="Poppins" panose="00000500000000000000" pitchFamily="2" charset="0"/>
                <a:cs typeface="Poppins" panose="00000500000000000000" pitchFamily="2" charset="0"/>
              </a:defRPr>
            </a:lvl1pPr>
            <a:lvl2pPr>
              <a:defRPr sz="1600">
                <a:solidFill>
                  <a:schemeClr val="bg1"/>
                </a:solidFill>
                <a:latin typeface="Poppins" panose="00000500000000000000" pitchFamily="2" charset="0"/>
                <a:cs typeface="Poppins" panose="00000500000000000000" pitchFamily="2" charset="0"/>
              </a:defRPr>
            </a:lvl2pPr>
            <a:lvl3pPr>
              <a:defRPr sz="1600">
                <a:solidFill>
                  <a:schemeClr val="bg1"/>
                </a:solidFill>
                <a:latin typeface="Poppins" panose="00000500000000000000" pitchFamily="2" charset="0"/>
                <a:cs typeface="Poppins" panose="00000500000000000000" pitchFamily="2" charset="0"/>
              </a:defRPr>
            </a:lvl3pPr>
            <a:lvl4pPr>
              <a:defRPr sz="1600">
                <a:solidFill>
                  <a:schemeClr val="bg1"/>
                </a:solidFill>
                <a:latin typeface="Poppins" panose="00000500000000000000" pitchFamily="2" charset="0"/>
                <a:cs typeface="Poppins" panose="00000500000000000000" pitchFamily="2" charset="0"/>
              </a:defRPr>
            </a:lvl4pPr>
            <a:lvl5pPr>
              <a:defRPr sz="1600">
                <a:solidFill>
                  <a:schemeClr val="bg1"/>
                </a:solidFill>
                <a:latin typeface="Poppins" panose="00000500000000000000" pitchFamily="2" charset="0"/>
                <a:cs typeface="Poppins" panose="00000500000000000000" pitchFamily="2" charset="0"/>
              </a:defRPr>
            </a:lvl5pPr>
          </a:lstStyle>
          <a:p>
            <a:pPr lvl="0"/>
            <a:endParaRPr lang="en-US" dirty="0"/>
          </a:p>
        </p:txBody>
      </p:sp>
      <p:sp>
        <p:nvSpPr>
          <p:cNvPr id="39" name="Текст 17">
            <a:extLst>
              <a:ext uri="{FF2B5EF4-FFF2-40B4-BE49-F238E27FC236}">
                <a16:creationId xmlns:a16="http://schemas.microsoft.com/office/drawing/2014/main" id="{670199D2-572F-FD89-170B-5BAE00919126}"/>
              </a:ext>
            </a:extLst>
          </p:cNvPr>
          <p:cNvSpPr>
            <a:spLocks noGrp="1"/>
          </p:cNvSpPr>
          <p:nvPr>
            <p:ph type="body" sz="quarter" idx="13"/>
          </p:nvPr>
        </p:nvSpPr>
        <p:spPr>
          <a:xfrm>
            <a:off x="218897" y="3478139"/>
            <a:ext cx="3440258" cy="315984"/>
          </a:xfrm>
        </p:spPr>
        <p:txBody>
          <a:bodyPr>
            <a:spAutoFit/>
          </a:bodyPr>
          <a:lstStyle>
            <a:lvl1pPr marL="0" indent="0" algn="r">
              <a:spcBef>
                <a:spcPts val="0"/>
              </a:spcBef>
              <a:buNone/>
              <a:defRPr sz="1600">
                <a:solidFill>
                  <a:schemeClr val="bg1"/>
                </a:solidFill>
                <a:latin typeface="Poppins" panose="00000500000000000000" pitchFamily="2" charset="0"/>
                <a:cs typeface="Poppins" panose="00000500000000000000" pitchFamily="2" charset="0"/>
              </a:defRPr>
            </a:lvl1pPr>
            <a:lvl2pPr>
              <a:defRPr sz="1600">
                <a:solidFill>
                  <a:schemeClr val="bg1"/>
                </a:solidFill>
                <a:latin typeface="Poppins" panose="00000500000000000000" pitchFamily="2" charset="0"/>
                <a:cs typeface="Poppins" panose="00000500000000000000" pitchFamily="2" charset="0"/>
              </a:defRPr>
            </a:lvl2pPr>
            <a:lvl3pPr>
              <a:defRPr sz="1600">
                <a:solidFill>
                  <a:schemeClr val="bg1"/>
                </a:solidFill>
                <a:latin typeface="Poppins" panose="00000500000000000000" pitchFamily="2" charset="0"/>
                <a:cs typeface="Poppins" panose="00000500000000000000" pitchFamily="2" charset="0"/>
              </a:defRPr>
            </a:lvl3pPr>
            <a:lvl4pPr>
              <a:defRPr sz="1600">
                <a:solidFill>
                  <a:schemeClr val="bg1"/>
                </a:solidFill>
                <a:latin typeface="Poppins" panose="00000500000000000000" pitchFamily="2" charset="0"/>
                <a:cs typeface="Poppins" panose="00000500000000000000" pitchFamily="2" charset="0"/>
              </a:defRPr>
            </a:lvl4pPr>
            <a:lvl5pPr>
              <a:defRPr sz="1600">
                <a:solidFill>
                  <a:schemeClr val="bg1"/>
                </a:solidFill>
                <a:latin typeface="Poppins" panose="00000500000000000000" pitchFamily="2" charset="0"/>
                <a:cs typeface="Poppins" panose="00000500000000000000" pitchFamily="2" charset="0"/>
              </a:defRPr>
            </a:lvl5pPr>
          </a:lstStyle>
          <a:p>
            <a:pPr lvl="0"/>
            <a:endParaRPr lang="en-US" dirty="0"/>
          </a:p>
        </p:txBody>
      </p:sp>
      <p:sp>
        <p:nvSpPr>
          <p:cNvPr id="40" name="Текст 17">
            <a:extLst>
              <a:ext uri="{FF2B5EF4-FFF2-40B4-BE49-F238E27FC236}">
                <a16:creationId xmlns:a16="http://schemas.microsoft.com/office/drawing/2014/main" id="{29620166-1E91-5C91-7708-9C983120F798}"/>
              </a:ext>
            </a:extLst>
          </p:cNvPr>
          <p:cNvSpPr>
            <a:spLocks noGrp="1"/>
          </p:cNvSpPr>
          <p:nvPr>
            <p:ph type="body" sz="quarter" idx="14"/>
          </p:nvPr>
        </p:nvSpPr>
        <p:spPr>
          <a:xfrm>
            <a:off x="565540" y="5182726"/>
            <a:ext cx="3440258" cy="315984"/>
          </a:xfrm>
        </p:spPr>
        <p:txBody>
          <a:bodyPr>
            <a:spAutoFit/>
          </a:bodyPr>
          <a:lstStyle>
            <a:lvl1pPr marL="0" indent="0" algn="r">
              <a:spcBef>
                <a:spcPts val="0"/>
              </a:spcBef>
              <a:buNone/>
              <a:defRPr sz="1600">
                <a:solidFill>
                  <a:schemeClr val="bg1"/>
                </a:solidFill>
                <a:latin typeface="Poppins" panose="00000500000000000000" pitchFamily="2" charset="0"/>
                <a:cs typeface="Poppins" panose="00000500000000000000" pitchFamily="2" charset="0"/>
              </a:defRPr>
            </a:lvl1pPr>
            <a:lvl2pPr>
              <a:defRPr sz="1600">
                <a:solidFill>
                  <a:schemeClr val="bg1"/>
                </a:solidFill>
                <a:latin typeface="Poppins" panose="00000500000000000000" pitchFamily="2" charset="0"/>
                <a:cs typeface="Poppins" panose="00000500000000000000" pitchFamily="2" charset="0"/>
              </a:defRPr>
            </a:lvl2pPr>
            <a:lvl3pPr>
              <a:defRPr sz="1600">
                <a:solidFill>
                  <a:schemeClr val="bg1"/>
                </a:solidFill>
                <a:latin typeface="Poppins" panose="00000500000000000000" pitchFamily="2" charset="0"/>
                <a:cs typeface="Poppins" panose="00000500000000000000" pitchFamily="2" charset="0"/>
              </a:defRPr>
            </a:lvl3pPr>
            <a:lvl4pPr>
              <a:defRPr sz="1600">
                <a:solidFill>
                  <a:schemeClr val="bg1"/>
                </a:solidFill>
                <a:latin typeface="Poppins" panose="00000500000000000000" pitchFamily="2" charset="0"/>
                <a:cs typeface="Poppins" panose="00000500000000000000" pitchFamily="2" charset="0"/>
              </a:defRPr>
            </a:lvl4pPr>
            <a:lvl5pPr>
              <a:defRPr sz="1600">
                <a:solidFill>
                  <a:schemeClr val="bg1"/>
                </a:solidFill>
                <a:latin typeface="Poppins" panose="00000500000000000000" pitchFamily="2" charset="0"/>
                <a:cs typeface="Poppins" panose="00000500000000000000" pitchFamily="2" charset="0"/>
              </a:defRPr>
            </a:lvl5pPr>
          </a:lstStyle>
          <a:p>
            <a:pPr lvl="0"/>
            <a:endParaRPr lang="en-US" dirty="0"/>
          </a:p>
        </p:txBody>
      </p:sp>
      <p:sp>
        <p:nvSpPr>
          <p:cNvPr id="41" name="Текст 17">
            <a:extLst>
              <a:ext uri="{FF2B5EF4-FFF2-40B4-BE49-F238E27FC236}">
                <a16:creationId xmlns:a16="http://schemas.microsoft.com/office/drawing/2014/main" id="{D24B2797-AD35-F57A-7ED0-7C5CCE93E841}"/>
              </a:ext>
            </a:extLst>
          </p:cNvPr>
          <p:cNvSpPr>
            <a:spLocks noGrp="1"/>
          </p:cNvSpPr>
          <p:nvPr>
            <p:ph type="body" sz="quarter" idx="15"/>
          </p:nvPr>
        </p:nvSpPr>
        <p:spPr>
          <a:xfrm>
            <a:off x="7696578" y="2051371"/>
            <a:ext cx="3440258" cy="315984"/>
          </a:xfrm>
        </p:spPr>
        <p:txBody>
          <a:bodyPr>
            <a:spAutoFit/>
          </a:bodyPr>
          <a:lstStyle>
            <a:lvl1pPr marL="0" indent="0" algn="l">
              <a:spcBef>
                <a:spcPts val="0"/>
              </a:spcBef>
              <a:buNone/>
              <a:defRPr sz="1600">
                <a:solidFill>
                  <a:schemeClr val="bg1"/>
                </a:solidFill>
                <a:latin typeface="Poppins" panose="00000500000000000000" pitchFamily="2" charset="0"/>
                <a:cs typeface="Poppins" panose="00000500000000000000" pitchFamily="2" charset="0"/>
              </a:defRPr>
            </a:lvl1pPr>
            <a:lvl2pPr>
              <a:defRPr sz="1600">
                <a:solidFill>
                  <a:schemeClr val="bg1"/>
                </a:solidFill>
                <a:latin typeface="Poppins" panose="00000500000000000000" pitchFamily="2" charset="0"/>
                <a:cs typeface="Poppins" panose="00000500000000000000" pitchFamily="2" charset="0"/>
              </a:defRPr>
            </a:lvl2pPr>
            <a:lvl3pPr>
              <a:defRPr sz="1600">
                <a:solidFill>
                  <a:schemeClr val="bg1"/>
                </a:solidFill>
                <a:latin typeface="Poppins" panose="00000500000000000000" pitchFamily="2" charset="0"/>
                <a:cs typeface="Poppins" panose="00000500000000000000" pitchFamily="2" charset="0"/>
              </a:defRPr>
            </a:lvl3pPr>
            <a:lvl4pPr>
              <a:defRPr sz="1600">
                <a:solidFill>
                  <a:schemeClr val="bg1"/>
                </a:solidFill>
                <a:latin typeface="Poppins" panose="00000500000000000000" pitchFamily="2" charset="0"/>
                <a:cs typeface="Poppins" panose="00000500000000000000" pitchFamily="2" charset="0"/>
              </a:defRPr>
            </a:lvl4pPr>
            <a:lvl5pPr>
              <a:defRPr sz="1600">
                <a:solidFill>
                  <a:schemeClr val="bg1"/>
                </a:solidFill>
                <a:latin typeface="Poppins" panose="00000500000000000000" pitchFamily="2" charset="0"/>
                <a:cs typeface="Poppins" panose="00000500000000000000" pitchFamily="2" charset="0"/>
              </a:defRPr>
            </a:lvl5pPr>
          </a:lstStyle>
          <a:p>
            <a:pPr lvl="0"/>
            <a:endParaRPr lang="en-US" dirty="0"/>
          </a:p>
        </p:txBody>
      </p:sp>
      <p:sp>
        <p:nvSpPr>
          <p:cNvPr id="42" name="Текст 17">
            <a:extLst>
              <a:ext uri="{FF2B5EF4-FFF2-40B4-BE49-F238E27FC236}">
                <a16:creationId xmlns:a16="http://schemas.microsoft.com/office/drawing/2014/main" id="{ED204A46-98B1-48CF-9F8E-B4CE083D9669}"/>
              </a:ext>
            </a:extLst>
          </p:cNvPr>
          <p:cNvSpPr>
            <a:spLocks noGrp="1"/>
          </p:cNvSpPr>
          <p:nvPr>
            <p:ph type="body" sz="quarter" idx="16"/>
          </p:nvPr>
        </p:nvSpPr>
        <p:spPr>
          <a:xfrm>
            <a:off x="8385491" y="3478139"/>
            <a:ext cx="3440258" cy="315984"/>
          </a:xfrm>
        </p:spPr>
        <p:txBody>
          <a:bodyPr>
            <a:spAutoFit/>
          </a:bodyPr>
          <a:lstStyle>
            <a:lvl1pPr marL="0" indent="0" algn="l">
              <a:spcBef>
                <a:spcPts val="0"/>
              </a:spcBef>
              <a:buNone/>
              <a:defRPr sz="1600">
                <a:solidFill>
                  <a:schemeClr val="bg1"/>
                </a:solidFill>
                <a:latin typeface="Poppins" panose="00000500000000000000" pitchFamily="2" charset="0"/>
                <a:cs typeface="Poppins" panose="00000500000000000000" pitchFamily="2" charset="0"/>
              </a:defRPr>
            </a:lvl1pPr>
            <a:lvl2pPr>
              <a:defRPr sz="1600">
                <a:solidFill>
                  <a:schemeClr val="bg1"/>
                </a:solidFill>
                <a:latin typeface="Poppins" panose="00000500000000000000" pitchFamily="2" charset="0"/>
                <a:cs typeface="Poppins" panose="00000500000000000000" pitchFamily="2" charset="0"/>
              </a:defRPr>
            </a:lvl2pPr>
            <a:lvl3pPr>
              <a:defRPr sz="1600">
                <a:solidFill>
                  <a:schemeClr val="bg1"/>
                </a:solidFill>
                <a:latin typeface="Poppins" panose="00000500000000000000" pitchFamily="2" charset="0"/>
                <a:cs typeface="Poppins" panose="00000500000000000000" pitchFamily="2" charset="0"/>
              </a:defRPr>
            </a:lvl3pPr>
            <a:lvl4pPr>
              <a:defRPr sz="1600">
                <a:solidFill>
                  <a:schemeClr val="bg1"/>
                </a:solidFill>
                <a:latin typeface="Poppins" panose="00000500000000000000" pitchFamily="2" charset="0"/>
                <a:cs typeface="Poppins" panose="00000500000000000000" pitchFamily="2" charset="0"/>
              </a:defRPr>
            </a:lvl4pPr>
            <a:lvl5pPr>
              <a:defRPr sz="1600">
                <a:solidFill>
                  <a:schemeClr val="bg1"/>
                </a:solidFill>
                <a:latin typeface="Poppins" panose="00000500000000000000" pitchFamily="2" charset="0"/>
                <a:cs typeface="Poppins" panose="00000500000000000000" pitchFamily="2" charset="0"/>
              </a:defRPr>
            </a:lvl5pPr>
          </a:lstStyle>
          <a:p>
            <a:pPr lvl="0"/>
            <a:endParaRPr lang="en-US" dirty="0"/>
          </a:p>
        </p:txBody>
      </p:sp>
      <p:sp>
        <p:nvSpPr>
          <p:cNvPr id="43" name="Текст 17">
            <a:extLst>
              <a:ext uri="{FF2B5EF4-FFF2-40B4-BE49-F238E27FC236}">
                <a16:creationId xmlns:a16="http://schemas.microsoft.com/office/drawing/2014/main" id="{CBB2C0E7-F7E6-9B3A-0FF9-18B05F6DF107}"/>
              </a:ext>
            </a:extLst>
          </p:cNvPr>
          <p:cNvSpPr>
            <a:spLocks noGrp="1"/>
          </p:cNvSpPr>
          <p:nvPr>
            <p:ph type="body" sz="quarter" idx="17"/>
          </p:nvPr>
        </p:nvSpPr>
        <p:spPr>
          <a:xfrm>
            <a:off x="8041034" y="5182726"/>
            <a:ext cx="3440258" cy="315984"/>
          </a:xfrm>
        </p:spPr>
        <p:txBody>
          <a:bodyPr>
            <a:spAutoFit/>
          </a:bodyPr>
          <a:lstStyle>
            <a:lvl1pPr marL="0" indent="0" algn="l">
              <a:spcBef>
                <a:spcPts val="0"/>
              </a:spcBef>
              <a:buNone/>
              <a:defRPr sz="1600">
                <a:solidFill>
                  <a:schemeClr val="bg1"/>
                </a:solidFill>
                <a:latin typeface="Poppins" panose="00000500000000000000" pitchFamily="2" charset="0"/>
                <a:cs typeface="Poppins" panose="00000500000000000000" pitchFamily="2" charset="0"/>
              </a:defRPr>
            </a:lvl1pPr>
            <a:lvl2pPr>
              <a:defRPr sz="1600">
                <a:solidFill>
                  <a:schemeClr val="bg1"/>
                </a:solidFill>
                <a:latin typeface="Poppins" panose="00000500000000000000" pitchFamily="2" charset="0"/>
                <a:cs typeface="Poppins" panose="00000500000000000000" pitchFamily="2" charset="0"/>
              </a:defRPr>
            </a:lvl2pPr>
            <a:lvl3pPr>
              <a:defRPr sz="1600">
                <a:solidFill>
                  <a:schemeClr val="bg1"/>
                </a:solidFill>
                <a:latin typeface="Poppins" panose="00000500000000000000" pitchFamily="2" charset="0"/>
                <a:cs typeface="Poppins" panose="00000500000000000000" pitchFamily="2" charset="0"/>
              </a:defRPr>
            </a:lvl3pPr>
            <a:lvl4pPr>
              <a:defRPr sz="1600">
                <a:solidFill>
                  <a:schemeClr val="bg1"/>
                </a:solidFill>
                <a:latin typeface="Poppins" panose="00000500000000000000" pitchFamily="2" charset="0"/>
                <a:cs typeface="Poppins" panose="00000500000000000000" pitchFamily="2" charset="0"/>
              </a:defRPr>
            </a:lvl4pPr>
            <a:lvl5pPr>
              <a:defRPr sz="1600">
                <a:solidFill>
                  <a:schemeClr val="bg1"/>
                </a:solidFill>
                <a:latin typeface="Poppins" panose="00000500000000000000" pitchFamily="2" charset="0"/>
                <a:cs typeface="Poppins" panose="00000500000000000000" pitchFamily="2" charset="0"/>
              </a:defRPr>
            </a:lvl5pPr>
          </a:lstStyle>
          <a:p>
            <a:pPr lvl="0"/>
            <a:endParaRPr lang="en-US" dirty="0"/>
          </a:p>
        </p:txBody>
      </p:sp>
      <p:sp>
        <p:nvSpPr>
          <p:cNvPr id="44" name="Текст 17">
            <a:extLst>
              <a:ext uri="{FF2B5EF4-FFF2-40B4-BE49-F238E27FC236}">
                <a16:creationId xmlns:a16="http://schemas.microsoft.com/office/drawing/2014/main" id="{B77EA78E-0D58-BBC7-7B2C-838A45A69DEC}"/>
              </a:ext>
            </a:extLst>
          </p:cNvPr>
          <p:cNvSpPr>
            <a:spLocks noGrp="1"/>
          </p:cNvSpPr>
          <p:nvPr>
            <p:ph type="body" sz="quarter" idx="18"/>
          </p:nvPr>
        </p:nvSpPr>
        <p:spPr>
          <a:xfrm>
            <a:off x="6561911" y="6127217"/>
            <a:ext cx="3440258" cy="315984"/>
          </a:xfrm>
        </p:spPr>
        <p:txBody>
          <a:bodyPr>
            <a:spAutoFit/>
          </a:bodyPr>
          <a:lstStyle>
            <a:lvl1pPr marL="0" indent="0" algn="l">
              <a:spcBef>
                <a:spcPts val="0"/>
              </a:spcBef>
              <a:buNone/>
              <a:defRPr sz="1600">
                <a:solidFill>
                  <a:schemeClr val="bg1"/>
                </a:solidFill>
                <a:latin typeface="Poppins" panose="00000500000000000000" pitchFamily="2" charset="0"/>
                <a:cs typeface="Poppins" panose="00000500000000000000" pitchFamily="2" charset="0"/>
              </a:defRPr>
            </a:lvl1pPr>
            <a:lvl2pPr>
              <a:defRPr sz="1600">
                <a:solidFill>
                  <a:schemeClr val="bg1"/>
                </a:solidFill>
                <a:latin typeface="Poppins" panose="00000500000000000000" pitchFamily="2" charset="0"/>
                <a:cs typeface="Poppins" panose="00000500000000000000" pitchFamily="2" charset="0"/>
              </a:defRPr>
            </a:lvl2pPr>
            <a:lvl3pPr>
              <a:defRPr sz="1600">
                <a:solidFill>
                  <a:schemeClr val="bg1"/>
                </a:solidFill>
                <a:latin typeface="Poppins" panose="00000500000000000000" pitchFamily="2" charset="0"/>
                <a:cs typeface="Poppins" panose="00000500000000000000" pitchFamily="2" charset="0"/>
              </a:defRPr>
            </a:lvl3pPr>
            <a:lvl4pPr>
              <a:defRPr sz="1600">
                <a:solidFill>
                  <a:schemeClr val="bg1"/>
                </a:solidFill>
                <a:latin typeface="Poppins" panose="00000500000000000000" pitchFamily="2" charset="0"/>
                <a:cs typeface="Poppins" panose="00000500000000000000" pitchFamily="2" charset="0"/>
              </a:defRPr>
            </a:lvl4pPr>
            <a:lvl5pPr>
              <a:defRPr sz="1600">
                <a:solidFill>
                  <a:schemeClr val="bg1"/>
                </a:solidFill>
                <a:latin typeface="Poppins" panose="00000500000000000000" pitchFamily="2" charset="0"/>
                <a:cs typeface="Poppins" panose="00000500000000000000" pitchFamily="2" charset="0"/>
              </a:defRPr>
            </a:lvl5pPr>
          </a:lstStyle>
          <a:p>
            <a:pPr lvl="0"/>
            <a:endParaRPr lang="en-US" dirty="0"/>
          </a:p>
        </p:txBody>
      </p:sp>
    </p:spTree>
    <p:extLst>
      <p:ext uri="{BB962C8B-B14F-4D97-AF65-F5344CB8AC3E}">
        <p14:creationId xmlns:p14="http://schemas.microsoft.com/office/powerpoint/2010/main" val="1731960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контакты 1">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5CAA33D-8554-9BBA-D458-A373FB6053E2}"/>
              </a:ext>
            </a:extLst>
          </p:cNvPr>
          <p:cNvSpPr>
            <a:spLocks noGrp="1"/>
          </p:cNvSpPr>
          <p:nvPr>
            <p:ph type="title"/>
          </p:nvPr>
        </p:nvSpPr>
        <p:spPr>
          <a:xfrm>
            <a:off x="291662" y="984657"/>
            <a:ext cx="6377362" cy="646331"/>
          </a:xfrm>
          <a:prstGeom prst="rect">
            <a:avLst/>
          </a:prstGeom>
        </p:spPr>
        <p:txBody>
          <a:bodyPr/>
          <a:lstStyle/>
          <a:p>
            <a:r>
              <a:rPr lang="ru-RU"/>
              <a:t>Образец заголовка</a:t>
            </a:r>
            <a:endParaRPr lang="en-US"/>
          </a:p>
        </p:txBody>
      </p:sp>
      <p:sp>
        <p:nvSpPr>
          <p:cNvPr id="3" name="Текст 17">
            <a:extLst>
              <a:ext uri="{FF2B5EF4-FFF2-40B4-BE49-F238E27FC236}">
                <a16:creationId xmlns:a16="http://schemas.microsoft.com/office/drawing/2014/main" id="{7CF94CCE-77AB-D951-E2A0-AC0D0EDF4863}"/>
              </a:ext>
            </a:extLst>
          </p:cNvPr>
          <p:cNvSpPr>
            <a:spLocks noGrp="1"/>
          </p:cNvSpPr>
          <p:nvPr>
            <p:ph type="body" sz="quarter" idx="11"/>
          </p:nvPr>
        </p:nvSpPr>
        <p:spPr>
          <a:xfrm>
            <a:off x="1272116" y="2966493"/>
            <a:ext cx="2201262" cy="315984"/>
          </a:xfrm>
        </p:spPr>
        <p:txBody>
          <a:bodyPr>
            <a:spAutoFit/>
          </a:bodyPr>
          <a:lstStyle>
            <a:lvl1pPr marL="0" indent="0">
              <a:spcBef>
                <a:spcPts val="0"/>
              </a:spcBef>
              <a:buNone/>
              <a:defRPr sz="1600">
                <a:solidFill>
                  <a:schemeClr val="bg1"/>
                </a:solidFill>
                <a:latin typeface="Poppins" panose="00000500000000000000" pitchFamily="2" charset="0"/>
                <a:cs typeface="Poppins" panose="00000500000000000000" pitchFamily="2" charset="0"/>
              </a:defRPr>
            </a:lvl1pPr>
            <a:lvl2pPr>
              <a:defRPr sz="1600">
                <a:solidFill>
                  <a:schemeClr val="bg1"/>
                </a:solidFill>
                <a:latin typeface="Poppins" panose="00000500000000000000" pitchFamily="2" charset="0"/>
                <a:cs typeface="Poppins" panose="00000500000000000000" pitchFamily="2" charset="0"/>
              </a:defRPr>
            </a:lvl2pPr>
            <a:lvl3pPr>
              <a:defRPr sz="1600">
                <a:solidFill>
                  <a:schemeClr val="bg1"/>
                </a:solidFill>
                <a:latin typeface="Poppins" panose="00000500000000000000" pitchFamily="2" charset="0"/>
                <a:cs typeface="Poppins" panose="00000500000000000000" pitchFamily="2" charset="0"/>
              </a:defRPr>
            </a:lvl3pPr>
            <a:lvl4pPr>
              <a:defRPr sz="1600">
                <a:solidFill>
                  <a:schemeClr val="bg1"/>
                </a:solidFill>
                <a:latin typeface="Poppins" panose="00000500000000000000" pitchFamily="2" charset="0"/>
                <a:cs typeface="Poppins" panose="00000500000000000000" pitchFamily="2" charset="0"/>
              </a:defRPr>
            </a:lvl4pPr>
            <a:lvl5pPr>
              <a:defRPr sz="1600">
                <a:solidFill>
                  <a:schemeClr val="bg1"/>
                </a:solidFill>
                <a:latin typeface="Poppins" panose="00000500000000000000" pitchFamily="2" charset="0"/>
                <a:cs typeface="Poppins" panose="00000500000000000000" pitchFamily="2" charset="0"/>
              </a:defRPr>
            </a:lvl5pPr>
          </a:lstStyle>
          <a:p>
            <a:pPr lvl="0"/>
            <a:endParaRPr lang="en-US" dirty="0"/>
          </a:p>
        </p:txBody>
      </p:sp>
      <p:sp>
        <p:nvSpPr>
          <p:cNvPr id="4" name="Текст 17">
            <a:extLst>
              <a:ext uri="{FF2B5EF4-FFF2-40B4-BE49-F238E27FC236}">
                <a16:creationId xmlns:a16="http://schemas.microsoft.com/office/drawing/2014/main" id="{58122823-E81A-47A0-CC76-0572CED2ABFE}"/>
              </a:ext>
            </a:extLst>
          </p:cNvPr>
          <p:cNvSpPr>
            <a:spLocks noGrp="1"/>
          </p:cNvSpPr>
          <p:nvPr>
            <p:ph type="body" sz="quarter" idx="28"/>
          </p:nvPr>
        </p:nvSpPr>
        <p:spPr>
          <a:xfrm>
            <a:off x="1272116" y="4009300"/>
            <a:ext cx="2201262" cy="315984"/>
          </a:xfrm>
        </p:spPr>
        <p:txBody>
          <a:bodyPr>
            <a:spAutoFit/>
          </a:bodyPr>
          <a:lstStyle>
            <a:lvl1pPr marL="0" indent="0">
              <a:spcBef>
                <a:spcPts val="0"/>
              </a:spcBef>
              <a:buNone/>
              <a:defRPr sz="1600">
                <a:solidFill>
                  <a:schemeClr val="bg1"/>
                </a:solidFill>
                <a:latin typeface="Poppins" panose="00000500000000000000" pitchFamily="2" charset="0"/>
                <a:cs typeface="Poppins" panose="00000500000000000000" pitchFamily="2" charset="0"/>
              </a:defRPr>
            </a:lvl1pPr>
            <a:lvl2pPr>
              <a:defRPr sz="1600">
                <a:solidFill>
                  <a:schemeClr val="bg1"/>
                </a:solidFill>
                <a:latin typeface="Poppins" panose="00000500000000000000" pitchFamily="2" charset="0"/>
                <a:cs typeface="Poppins" panose="00000500000000000000" pitchFamily="2" charset="0"/>
              </a:defRPr>
            </a:lvl2pPr>
            <a:lvl3pPr>
              <a:defRPr sz="1600">
                <a:solidFill>
                  <a:schemeClr val="bg1"/>
                </a:solidFill>
                <a:latin typeface="Poppins" panose="00000500000000000000" pitchFamily="2" charset="0"/>
                <a:cs typeface="Poppins" panose="00000500000000000000" pitchFamily="2" charset="0"/>
              </a:defRPr>
            </a:lvl3pPr>
            <a:lvl4pPr>
              <a:defRPr sz="1600">
                <a:solidFill>
                  <a:schemeClr val="bg1"/>
                </a:solidFill>
                <a:latin typeface="Poppins" panose="00000500000000000000" pitchFamily="2" charset="0"/>
                <a:cs typeface="Poppins" panose="00000500000000000000" pitchFamily="2" charset="0"/>
              </a:defRPr>
            </a:lvl4pPr>
            <a:lvl5pPr>
              <a:defRPr sz="1600">
                <a:solidFill>
                  <a:schemeClr val="bg1"/>
                </a:solidFill>
                <a:latin typeface="Poppins" panose="00000500000000000000" pitchFamily="2" charset="0"/>
                <a:cs typeface="Poppins" panose="00000500000000000000" pitchFamily="2" charset="0"/>
              </a:defRPr>
            </a:lvl5pPr>
          </a:lstStyle>
          <a:p>
            <a:pPr lvl="0"/>
            <a:endParaRPr lang="en-US" dirty="0"/>
          </a:p>
        </p:txBody>
      </p:sp>
      <p:sp>
        <p:nvSpPr>
          <p:cNvPr id="5" name="Текст 17">
            <a:extLst>
              <a:ext uri="{FF2B5EF4-FFF2-40B4-BE49-F238E27FC236}">
                <a16:creationId xmlns:a16="http://schemas.microsoft.com/office/drawing/2014/main" id="{62EA56DE-B3B3-330A-592A-AA5E59D643BC}"/>
              </a:ext>
            </a:extLst>
          </p:cNvPr>
          <p:cNvSpPr>
            <a:spLocks noGrp="1"/>
          </p:cNvSpPr>
          <p:nvPr>
            <p:ph type="body" sz="quarter" idx="30"/>
          </p:nvPr>
        </p:nvSpPr>
        <p:spPr>
          <a:xfrm>
            <a:off x="1272116" y="5052107"/>
            <a:ext cx="2201262" cy="315984"/>
          </a:xfrm>
        </p:spPr>
        <p:txBody>
          <a:bodyPr>
            <a:spAutoFit/>
          </a:bodyPr>
          <a:lstStyle>
            <a:lvl1pPr marL="0" indent="0">
              <a:spcBef>
                <a:spcPts val="0"/>
              </a:spcBef>
              <a:buNone/>
              <a:defRPr sz="1600">
                <a:solidFill>
                  <a:schemeClr val="bg1"/>
                </a:solidFill>
                <a:latin typeface="Poppins" panose="00000500000000000000" pitchFamily="2" charset="0"/>
                <a:cs typeface="Poppins" panose="00000500000000000000" pitchFamily="2" charset="0"/>
              </a:defRPr>
            </a:lvl1pPr>
            <a:lvl2pPr>
              <a:defRPr sz="1600">
                <a:solidFill>
                  <a:schemeClr val="bg1"/>
                </a:solidFill>
                <a:latin typeface="Poppins" panose="00000500000000000000" pitchFamily="2" charset="0"/>
                <a:cs typeface="Poppins" panose="00000500000000000000" pitchFamily="2" charset="0"/>
              </a:defRPr>
            </a:lvl2pPr>
            <a:lvl3pPr>
              <a:defRPr sz="1600">
                <a:solidFill>
                  <a:schemeClr val="bg1"/>
                </a:solidFill>
                <a:latin typeface="Poppins" panose="00000500000000000000" pitchFamily="2" charset="0"/>
                <a:cs typeface="Poppins" panose="00000500000000000000" pitchFamily="2" charset="0"/>
              </a:defRPr>
            </a:lvl3pPr>
            <a:lvl4pPr>
              <a:defRPr sz="1600">
                <a:solidFill>
                  <a:schemeClr val="bg1"/>
                </a:solidFill>
                <a:latin typeface="Poppins" panose="00000500000000000000" pitchFamily="2" charset="0"/>
                <a:cs typeface="Poppins" panose="00000500000000000000" pitchFamily="2" charset="0"/>
              </a:defRPr>
            </a:lvl4pPr>
            <a:lvl5pPr>
              <a:defRPr sz="1600">
                <a:solidFill>
                  <a:schemeClr val="bg1"/>
                </a:solidFill>
                <a:latin typeface="Poppins" panose="00000500000000000000" pitchFamily="2" charset="0"/>
                <a:cs typeface="Poppins" panose="00000500000000000000" pitchFamily="2" charset="0"/>
              </a:defRPr>
            </a:lvl5pPr>
          </a:lstStyle>
          <a:p>
            <a:pPr lvl="0"/>
            <a:endParaRPr lang="en-US" dirty="0"/>
          </a:p>
        </p:txBody>
      </p:sp>
      <p:sp>
        <p:nvSpPr>
          <p:cNvPr id="6" name="Овал 5">
            <a:extLst>
              <a:ext uri="{FF2B5EF4-FFF2-40B4-BE49-F238E27FC236}">
                <a16:creationId xmlns:a16="http://schemas.microsoft.com/office/drawing/2014/main" id="{35531991-9BBD-01AC-F961-BCAD103E0CBC}"/>
              </a:ext>
            </a:extLst>
          </p:cNvPr>
          <p:cNvSpPr/>
          <p:nvPr userDrawn="1"/>
        </p:nvSpPr>
        <p:spPr>
          <a:xfrm rot="8990495">
            <a:off x="8658159" y="-1262949"/>
            <a:ext cx="6181854" cy="6140220"/>
          </a:xfrm>
          <a:prstGeom prst="ellipse">
            <a:avLst/>
          </a:prstGeom>
          <a:noFill/>
          <a:ln w="393700">
            <a:gradFill>
              <a:gsLst>
                <a:gs pos="64529">
                  <a:srgbClr val="010101"/>
                </a:gs>
                <a:gs pos="21000">
                  <a:srgbClr val="00AEEF"/>
                </a:gs>
                <a:gs pos="0">
                  <a:srgbClr val="010101"/>
                </a:gs>
                <a:gs pos="100000">
                  <a:srgbClr val="00AEEF"/>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Рисунок 12">
            <a:extLst>
              <a:ext uri="{FF2B5EF4-FFF2-40B4-BE49-F238E27FC236}">
                <a16:creationId xmlns:a16="http://schemas.microsoft.com/office/drawing/2014/main" id="{330B74FD-8ADE-A25B-C19E-EB0F1492F862}"/>
              </a:ext>
            </a:extLst>
          </p:cNvPr>
          <p:cNvSpPr>
            <a:spLocks noGrp="1"/>
          </p:cNvSpPr>
          <p:nvPr>
            <p:ph type="pic" sz="quarter" idx="35"/>
          </p:nvPr>
        </p:nvSpPr>
        <p:spPr>
          <a:xfrm>
            <a:off x="6370638" y="1208405"/>
            <a:ext cx="3544887" cy="4778375"/>
          </a:xfrm>
          <a:prstGeom prst="roundRect">
            <a:avLst>
              <a:gd name="adj" fmla="val 8642"/>
            </a:avLst>
          </a:prstGeom>
          <a:pattFill prst="pct5">
            <a:fgClr>
              <a:srgbClr val="000000"/>
            </a:fgClr>
            <a:bgClr>
              <a:schemeClr val="bg1"/>
            </a:bgClr>
          </a:pattFill>
          <a:ln w="19050">
            <a:solidFill>
              <a:srgbClr val="93E3FF"/>
            </a:solidFill>
          </a:ln>
        </p:spPr>
        <p:txBody>
          <a:bodyPr/>
          <a:lstStyle/>
          <a:p>
            <a:endParaRPr lang="en-US"/>
          </a:p>
        </p:txBody>
      </p:sp>
      <p:sp>
        <p:nvSpPr>
          <p:cNvPr id="10" name="Подзаголовок 2">
            <a:extLst>
              <a:ext uri="{FF2B5EF4-FFF2-40B4-BE49-F238E27FC236}">
                <a16:creationId xmlns:a16="http://schemas.microsoft.com/office/drawing/2014/main" id="{C3C2226A-2D9A-2EF9-44C2-EABFA804AC86}"/>
              </a:ext>
            </a:extLst>
          </p:cNvPr>
          <p:cNvSpPr>
            <a:spLocks noGrp="1"/>
          </p:cNvSpPr>
          <p:nvPr>
            <p:ph type="subTitle" idx="1"/>
          </p:nvPr>
        </p:nvSpPr>
        <p:spPr>
          <a:xfrm>
            <a:off x="302172" y="1823030"/>
            <a:ext cx="5590946" cy="313932"/>
          </a:xfrm>
        </p:spPr>
        <p:txBody>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a:t>Образец подзаголовка</a:t>
            </a:r>
            <a:endParaRPr lang="en-US" dirty="0"/>
          </a:p>
        </p:txBody>
      </p:sp>
    </p:spTree>
    <p:extLst>
      <p:ext uri="{BB962C8B-B14F-4D97-AF65-F5344CB8AC3E}">
        <p14:creationId xmlns:p14="http://schemas.microsoft.com/office/powerpoint/2010/main" val="3259020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контакты 2">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4482113-ECDB-FFDF-9F41-E6AADEB02151}"/>
              </a:ext>
            </a:extLst>
          </p:cNvPr>
          <p:cNvSpPr>
            <a:spLocks noGrp="1"/>
          </p:cNvSpPr>
          <p:nvPr>
            <p:ph type="title"/>
          </p:nvPr>
        </p:nvSpPr>
        <p:spPr>
          <a:xfrm>
            <a:off x="291662" y="984657"/>
            <a:ext cx="10515600" cy="646331"/>
          </a:xfrm>
          <a:prstGeom prst="rect">
            <a:avLst/>
          </a:prstGeom>
        </p:spPr>
        <p:txBody>
          <a:bodyPr/>
          <a:lstStyle/>
          <a:p>
            <a:r>
              <a:rPr lang="ru-RU"/>
              <a:t>Образец заголовка</a:t>
            </a:r>
            <a:endParaRPr lang="en-US"/>
          </a:p>
        </p:txBody>
      </p:sp>
      <p:sp>
        <p:nvSpPr>
          <p:cNvPr id="6" name="Текст 37">
            <a:extLst>
              <a:ext uri="{FF2B5EF4-FFF2-40B4-BE49-F238E27FC236}">
                <a16:creationId xmlns:a16="http://schemas.microsoft.com/office/drawing/2014/main" id="{89EC5EDE-F550-C643-B0C7-A6824586F516}"/>
              </a:ext>
            </a:extLst>
          </p:cNvPr>
          <p:cNvSpPr>
            <a:spLocks noGrp="1"/>
          </p:cNvSpPr>
          <p:nvPr>
            <p:ph type="body" sz="quarter" idx="24"/>
          </p:nvPr>
        </p:nvSpPr>
        <p:spPr>
          <a:xfrm>
            <a:off x="291662" y="763437"/>
            <a:ext cx="1558336" cy="288028"/>
          </a:xfrm>
        </p:spPr>
        <p:txBody>
          <a:bodyPr>
            <a:spAutoFit/>
          </a:bodyPr>
          <a:lstStyle>
            <a:lvl1pPr marL="0" indent="0" algn="l">
              <a:buNone/>
              <a:defRPr sz="1400">
                <a:solidFill>
                  <a:schemeClr val="bg1"/>
                </a:solidFill>
                <a:latin typeface="Poppins Light" panose="00000400000000000000" pitchFamily="2" charset="0"/>
                <a:cs typeface="Poppins Light" panose="00000400000000000000" pitchFamily="2" charset="0"/>
              </a:defRPr>
            </a:lvl1pPr>
            <a:lvl2pPr>
              <a:defRPr sz="1800">
                <a:solidFill>
                  <a:schemeClr val="bg1"/>
                </a:solidFill>
                <a:latin typeface="Poppins SemiBold" panose="00000700000000000000" pitchFamily="2" charset="0"/>
                <a:cs typeface="Poppins SemiBold" panose="00000700000000000000" pitchFamily="2" charset="0"/>
              </a:defRPr>
            </a:lvl2pPr>
            <a:lvl3pPr>
              <a:defRPr sz="1800">
                <a:solidFill>
                  <a:schemeClr val="bg1"/>
                </a:solidFill>
                <a:latin typeface="Poppins SemiBold" panose="00000700000000000000" pitchFamily="2" charset="0"/>
                <a:cs typeface="Poppins SemiBold" panose="00000700000000000000" pitchFamily="2" charset="0"/>
              </a:defRPr>
            </a:lvl3pPr>
            <a:lvl4pPr>
              <a:defRPr sz="1800">
                <a:solidFill>
                  <a:schemeClr val="bg1"/>
                </a:solidFill>
                <a:latin typeface="Poppins SemiBold" panose="00000700000000000000" pitchFamily="2" charset="0"/>
                <a:cs typeface="Poppins SemiBold" panose="00000700000000000000" pitchFamily="2" charset="0"/>
              </a:defRPr>
            </a:lvl4pPr>
            <a:lvl5pPr>
              <a:defRPr sz="1800">
                <a:solidFill>
                  <a:schemeClr val="bg1"/>
                </a:solidFill>
                <a:latin typeface="Poppins SemiBold" panose="00000700000000000000" pitchFamily="2" charset="0"/>
                <a:cs typeface="Poppins SemiBold" panose="00000700000000000000" pitchFamily="2" charset="0"/>
              </a:defRPr>
            </a:lvl5pPr>
          </a:lstStyle>
          <a:p>
            <a:pPr lvl="0"/>
            <a:endParaRPr lang="ru-RU" dirty="0"/>
          </a:p>
        </p:txBody>
      </p:sp>
      <p:sp>
        <p:nvSpPr>
          <p:cNvPr id="7" name="Текст 17">
            <a:extLst>
              <a:ext uri="{FF2B5EF4-FFF2-40B4-BE49-F238E27FC236}">
                <a16:creationId xmlns:a16="http://schemas.microsoft.com/office/drawing/2014/main" id="{AE7D9636-5172-098F-994A-F2816847BFF6}"/>
              </a:ext>
            </a:extLst>
          </p:cNvPr>
          <p:cNvSpPr>
            <a:spLocks noGrp="1"/>
          </p:cNvSpPr>
          <p:nvPr>
            <p:ph type="body" sz="quarter" idx="28"/>
          </p:nvPr>
        </p:nvSpPr>
        <p:spPr>
          <a:xfrm>
            <a:off x="1193666" y="4127657"/>
            <a:ext cx="2201262" cy="343940"/>
          </a:xfrm>
        </p:spPr>
        <p:txBody>
          <a:bodyPr>
            <a:spAutoFit/>
          </a:bodyPr>
          <a:lstStyle>
            <a:lvl1pPr marL="0" indent="0">
              <a:spcBef>
                <a:spcPts val="0"/>
              </a:spcBef>
              <a:buNone/>
              <a:defRPr sz="1800">
                <a:solidFill>
                  <a:schemeClr val="bg1"/>
                </a:solidFill>
                <a:latin typeface="Poppins" panose="00000500000000000000" pitchFamily="2" charset="0"/>
                <a:cs typeface="Poppins" panose="00000500000000000000" pitchFamily="2" charset="0"/>
              </a:defRPr>
            </a:lvl1pPr>
            <a:lvl2pPr>
              <a:defRPr sz="1600">
                <a:solidFill>
                  <a:schemeClr val="bg1"/>
                </a:solidFill>
                <a:latin typeface="Poppins" panose="00000500000000000000" pitchFamily="2" charset="0"/>
                <a:cs typeface="Poppins" panose="00000500000000000000" pitchFamily="2" charset="0"/>
              </a:defRPr>
            </a:lvl2pPr>
            <a:lvl3pPr>
              <a:defRPr sz="1600">
                <a:solidFill>
                  <a:schemeClr val="bg1"/>
                </a:solidFill>
                <a:latin typeface="Poppins" panose="00000500000000000000" pitchFamily="2" charset="0"/>
                <a:cs typeface="Poppins" panose="00000500000000000000" pitchFamily="2" charset="0"/>
              </a:defRPr>
            </a:lvl3pPr>
            <a:lvl4pPr>
              <a:defRPr sz="1600">
                <a:solidFill>
                  <a:schemeClr val="bg1"/>
                </a:solidFill>
                <a:latin typeface="Poppins" panose="00000500000000000000" pitchFamily="2" charset="0"/>
                <a:cs typeface="Poppins" panose="00000500000000000000" pitchFamily="2" charset="0"/>
              </a:defRPr>
            </a:lvl4pPr>
            <a:lvl5pPr>
              <a:defRPr sz="1600">
                <a:solidFill>
                  <a:schemeClr val="bg1"/>
                </a:solidFill>
                <a:latin typeface="Poppins" panose="00000500000000000000" pitchFamily="2" charset="0"/>
                <a:cs typeface="Poppins" panose="00000500000000000000" pitchFamily="2" charset="0"/>
              </a:defRPr>
            </a:lvl5pPr>
          </a:lstStyle>
          <a:p>
            <a:pPr lvl="0"/>
            <a:endParaRPr lang="en-US" dirty="0"/>
          </a:p>
        </p:txBody>
      </p:sp>
      <p:sp>
        <p:nvSpPr>
          <p:cNvPr id="8" name="Текст 17">
            <a:extLst>
              <a:ext uri="{FF2B5EF4-FFF2-40B4-BE49-F238E27FC236}">
                <a16:creationId xmlns:a16="http://schemas.microsoft.com/office/drawing/2014/main" id="{3E8029AE-C7FC-58CE-0CEE-FB7BE5157291}"/>
              </a:ext>
            </a:extLst>
          </p:cNvPr>
          <p:cNvSpPr>
            <a:spLocks noGrp="1"/>
          </p:cNvSpPr>
          <p:nvPr>
            <p:ph type="body" sz="quarter" idx="30"/>
          </p:nvPr>
        </p:nvSpPr>
        <p:spPr>
          <a:xfrm>
            <a:off x="1193666" y="5170464"/>
            <a:ext cx="2201262" cy="343940"/>
          </a:xfrm>
        </p:spPr>
        <p:txBody>
          <a:bodyPr>
            <a:spAutoFit/>
          </a:bodyPr>
          <a:lstStyle>
            <a:lvl1pPr marL="0" indent="0">
              <a:spcBef>
                <a:spcPts val="0"/>
              </a:spcBef>
              <a:buNone/>
              <a:defRPr sz="1800">
                <a:solidFill>
                  <a:schemeClr val="bg1"/>
                </a:solidFill>
                <a:latin typeface="Poppins" panose="00000500000000000000" pitchFamily="2" charset="0"/>
                <a:cs typeface="Poppins" panose="00000500000000000000" pitchFamily="2" charset="0"/>
              </a:defRPr>
            </a:lvl1pPr>
            <a:lvl2pPr>
              <a:defRPr sz="1600">
                <a:solidFill>
                  <a:schemeClr val="bg1"/>
                </a:solidFill>
                <a:latin typeface="Poppins" panose="00000500000000000000" pitchFamily="2" charset="0"/>
                <a:cs typeface="Poppins" panose="00000500000000000000" pitchFamily="2" charset="0"/>
              </a:defRPr>
            </a:lvl2pPr>
            <a:lvl3pPr>
              <a:defRPr sz="1600">
                <a:solidFill>
                  <a:schemeClr val="bg1"/>
                </a:solidFill>
                <a:latin typeface="Poppins" panose="00000500000000000000" pitchFamily="2" charset="0"/>
                <a:cs typeface="Poppins" panose="00000500000000000000" pitchFamily="2" charset="0"/>
              </a:defRPr>
            </a:lvl3pPr>
            <a:lvl4pPr>
              <a:defRPr sz="1600">
                <a:solidFill>
                  <a:schemeClr val="bg1"/>
                </a:solidFill>
                <a:latin typeface="Poppins" panose="00000500000000000000" pitchFamily="2" charset="0"/>
                <a:cs typeface="Poppins" panose="00000500000000000000" pitchFamily="2" charset="0"/>
              </a:defRPr>
            </a:lvl4pPr>
            <a:lvl5pPr>
              <a:defRPr sz="1600">
                <a:solidFill>
                  <a:schemeClr val="bg1"/>
                </a:solidFill>
                <a:latin typeface="Poppins" panose="00000500000000000000" pitchFamily="2" charset="0"/>
                <a:cs typeface="Poppins" panose="00000500000000000000" pitchFamily="2" charset="0"/>
              </a:defRPr>
            </a:lvl5pPr>
          </a:lstStyle>
          <a:p>
            <a:pPr lvl="0"/>
            <a:endParaRPr lang="en-US" dirty="0"/>
          </a:p>
        </p:txBody>
      </p:sp>
      <p:sp>
        <p:nvSpPr>
          <p:cNvPr id="12" name="Рисунок 11">
            <a:extLst>
              <a:ext uri="{FF2B5EF4-FFF2-40B4-BE49-F238E27FC236}">
                <a16:creationId xmlns:a16="http://schemas.microsoft.com/office/drawing/2014/main" id="{9A27C23D-6CCA-6301-F262-CE5D66555AF0}"/>
              </a:ext>
            </a:extLst>
          </p:cNvPr>
          <p:cNvSpPr>
            <a:spLocks noGrp="1"/>
          </p:cNvSpPr>
          <p:nvPr>
            <p:ph type="pic" sz="quarter" idx="31"/>
          </p:nvPr>
        </p:nvSpPr>
        <p:spPr>
          <a:xfrm>
            <a:off x="5905501" y="572608"/>
            <a:ext cx="5574978" cy="5482061"/>
          </a:xfrm>
          <a:prstGeom prst="ellipse">
            <a:avLst/>
          </a:prstGeom>
          <a:pattFill prst="pct5">
            <a:fgClr>
              <a:schemeClr val="accent1"/>
            </a:fgClr>
            <a:bgClr>
              <a:schemeClr val="bg1"/>
            </a:bgClr>
          </a:pattFill>
        </p:spPr>
        <p:txBody>
          <a:bodyPr/>
          <a:lstStyle/>
          <a:p>
            <a:endParaRPr lang="en-US"/>
          </a:p>
        </p:txBody>
      </p:sp>
    </p:spTree>
    <p:extLst>
      <p:ext uri="{BB962C8B-B14F-4D97-AF65-F5344CB8AC3E}">
        <p14:creationId xmlns:p14="http://schemas.microsoft.com/office/powerpoint/2010/main" val="2077441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 объекта по центру 1">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C8D823A-DFAF-DE8F-845D-63DF43442DC3}"/>
              </a:ext>
            </a:extLst>
          </p:cNvPr>
          <p:cNvSpPr>
            <a:spLocks noGrp="1"/>
          </p:cNvSpPr>
          <p:nvPr>
            <p:ph type="title"/>
          </p:nvPr>
        </p:nvSpPr>
        <p:spPr>
          <a:xfrm>
            <a:off x="838200" y="1632839"/>
            <a:ext cx="10515600" cy="646331"/>
          </a:xfrm>
          <a:prstGeom prst="rect">
            <a:avLst/>
          </a:prstGeom>
        </p:spPr>
        <p:txBody>
          <a:bodyPr/>
          <a:lstStyle>
            <a:lvl1pPr algn="ctr">
              <a:defRPr/>
            </a:lvl1pPr>
          </a:lstStyle>
          <a:p>
            <a:r>
              <a:rPr lang="ru-RU"/>
              <a:t>Образец заголовка</a:t>
            </a:r>
            <a:endParaRPr lang="en-US"/>
          </a:p>
        </p:txBody>
      </p:sp>
      <p:sp>
        <p:nvSpPr>
          <p:cNvPr id="5" name="Текст 28">
            <a:extLst>
              <a:ext uri="{FF2B5EF4-FFF2-40B4-BE49-F238E27FC236}">
                <a16:creationId xmlns:a16="http://schemas.microsoft.com/office/drawing/2014/main" id="{A0C537E9-374E-2B98-587B-20ADFA948413}"/>
              </a:ext>
            </a:extLst>
          </p:cNvPr>
          <p:cNvSpPr>
            <a:spLocks noGrp="1"/>
          </p:cNvSpPr>
          <p:nvPr>
            <p:ph type="body" sz="quarter" idx="19"/>
          </p:nvPr>
        </p:nvSpPr>
        <p:spPr>
          <a:xfrm>
            <a:off x="5126311" y="1007341"/>
            <a:ext cx="1939378" cy="315984"/>
          </a:xfrm>
          <a:noFill/>
        </p:spPr>
        <p:txBody>
          <a:bodyPr wrap="square">
            <a:spAutoFit/>
          </a:bodyPr>
          <a:lstStyle>
            <a:lvl1pPr marL="0" indent="0" algn="ctr">
              <a:spcBef>
                <a:spcPts val="0"/>
              </a:spcBef>
              <a:buNone/>
              <a:defRPr lang="ru-RU" sz="1600" b="0" i="0" smtClean="0">
                <a:solidFill>
                  <a:schemeClr val="bg1"/>
                </a:solidFill>
                <a:effectLst/>
                <a:latin typeface="Poppins Light" panose="00000400000000000000" pitchFamily="2" charset="0"/>
                <a:cs typeface="Poppins Light" panose="00000400000000000000" pitchFamily="2" charset="0"/>
              </a:defRPr>
            </a:lvl1pPr>
            <a:lvl2pPr>
              <a:defRPr lang="ru-RU" sz="1800" smtClean="0"/>
            </a:lvl2pPr>
            <a:lvl3pPr>
              <a:defRPr lang="ru-RU" sz="1800" smtClean="0"/>
            </a:lvl3pPr>
            <a:lvl4pPr>
              <a:defRPr lang="ru-RU" smtClean="0"/>
            </a:lvl4pPr>
            <a:lvl5pPr>
              <a:defRPr lang="en-US"/>
            </a:lvl5pPr>
          </a:lstStyle>
          <a:p>
            <a:pPr marL="0" lvl="0"/>
            <a:endParaRPr lang="en-US" dirty="0"/>
          </a:p>
        </p:txBody>
      </p:sp>
      <p:sp>
        <p:nvSpPr>
          <p:cNvPr id="6" name="Прямоугольник: скругленные углы 5">
            <a:extLst>
              <a:ext uri="{FF2B5EF4-FFF2-40B4-BE49-F238E27FC236}">
                <a16:creationId xmlns:a16="http://schemas.microsoft.com/office/drawing/2014/main" id="{FFD13737-7014-2BF3-9641-51C1D1CF5104}"/>
              </a:ext>
            </a:extLst>
          </p:cNvPr>
          <p:cNvSpPr/>
          <p:nvPr userDrawn="1"/>
        </p:nvSpPr>
        <p:spPr>
          <a:xfrm>
            <a:off x="8494931" y="2805545"/>
            <a:ext cx="2805545" cy="3241964"/>
          </a:xfrm>
          <a:prstGeom prst="roundRect">
            <a:avLst>
              <a:gd name="adj" fmla="val 10298"/>
            </a:avLst>
          </a:prstGeom>
          <a:solidFill>
            <a:srgbClr val="010101">
              <a:alpha val="23000"/>
            </a:srgbClr>
          </a:solidFill>
          <a:ln>
            <a:noFill/>
          </a:ln>
          <a:effectLst>
            <a:outerShdw blurRad="50800" dist="38100" dir="16200000"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Прямоугольник: скругленные углы 6">
            <a:extLst>
              <a:ext uri="{FF2B5EF4-FFF2-40B4-BE49-F238E27FC236}">
                <a16:creationId xmlns:a16="http://schemas.microsoft.com/office/drawing/2014/main" id="{610145AF-3787-83FA-5712-8FE2D0F09C5E}"/>
              </a:ext>
            </a:extLst>
          </p:cNvPr>
          <p:cNvSpPr/>
          <p:nvPr userDrawn="1"/>
        </p:nvSpPr>
        <p:spPr>
          <a:xfrm>
            <a:off x="4693227" y="2805545"/>
            <a:ext cx="2805545" cy="3241964"/>
          </a:xfrm>
          <a:prstGeom prst="roundRect">
            <a:avLst>
              <a:gd name="adj" fmla="val 10298"/>
            </a:avLst>
          </a:prstGeom>
          <a:solidFill>
            <a:srgbClr val="010101">
              <a:alpha val="23000"/>
            </a:srgbClr>
          </a:solidFill>
          <a:ln>
            <a:noFill/>
          </a:ln>
          <a:effectLst>
            <a:outerShdw blurRad="50800" dist="38100" dir="16200000"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Прямоугольник: скругленные углы 7">
            <a:extLst>
              <a:ext uri="{FF2B5EF4-FFF2-40B4-BE49-F238E27FC236}">
                <a16:creationId xmlns:a16="http://schemas.microsoft.com/office/drawing/2014/main" id="{81C041E9-03B8-BF61-9BCF-953AE3615DA0}"/>
              </a:ext>
            </a:extLst>
          </p:cNvPr>
          <p:cNvSpPr/>
          <p:nvPr userDrawn="1"/>
        </p:nvSpPr>
        <p:spPr>
          <a:xfrm>
            <a:off x="891524" y="2805545"/>
            <a:ext cx="2805545" cy="3241964"/>
          </a:xfrm>
          <a:prstGeom prst="roundRect">
            <a:avLst>
              <a:gd name="adj" fmla="val 10298"/>
            </a:avLst>
          </a:prstGeom>
          <a:solidFill>
            <a:srgbClr val="010101">
              <a:alpha val="23000"/>
            </a:srgbClr>
          </a:solidFill>
          <a:ln>
            <a:noFill/>
          </a:ln>
          <a:effectLst>
            <a:outerShdw blurRad="50800" dist="38100" dir="16200000"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Текст 17">
            <a:extLst>
              <a:ext uri="{FF2B5EF4-FFF2-40B4-BE49-F238E27FC236}">
                <a16:creationId xmlns:a16="http://schemas.microsoft.com/office/drawing/2014/main" id="{31394622-BA89-9D1E-C93C-92FBEDE129FF}"/>
              </a:ext>
            </a:extLst>
          </p:cNvPr>
          <p:cNvSpPr>
            <a:spLocks noGrp="1"/>
          </p:cNvSpPr>
          <p:nvPr>
            <p:ph type="body" sz="quarter" idx="11"/>
          </p:nvPr>
        </p:nvSpPr>
        <p:spPr>
          <a:xfrm>
            <a:off x="1147739" y="4292301"/>
            <a:ext cx="2293110" cy="343940"/>
          </a:xfrm>
        </p:spPr>
        <p:txBody>
          <a:bodyPr>
            <a:spAutoFit/>
          </a:bodyPr>
          <a:lstStyle>
            <a:lvl1pPr marL="0" indent="0" algn="ctr">
              <a:spcBef>
                <a:spcPts val="0"/>
              </a:spcBef>
              <a:buNone/>
              <a:defRPr sz="1800">
                <a:solidFill>
                  <a:schemeClr val="bg1"/>
                </a:solidFill>
                <a:latin typeface="Poppins" panose="00000500000000000000" pitchFamily="2" charset="0"/>
                <a:cs typeface="Poppins" panose="00000500000000000000" pitchFamily="2" charset="0"/>
              </a:defRPr>
            </a:lvl1pPr>
            <a:lvl2pPr>
              <a:defRPr sz="1600">
                <a:solidFill>
                  <a:schemeClr val="bg1"/>
                </a:solidFill>
                <a:latin typeface="Poppins" panose="00000500000000000000" pitchFamily="2" charset="0"/>
                <a:cs typeface="Poppins" panose="00000500000000000000" pitchFamily="2" charset="0"/>
              </a:defRPr>
            </a:lvl2pPr>
            <a:lvl3pPr>
              <a:defRPr sz="1600">
                <a:solidFill>
                  <a:schemeClr val="bg1"/>
                </a:solidFill>
                <a:latin typeface="Poppins" panose="00000500000000000000" pitchFamily="2" charset="0"/>
                <a:cs typeface="Poppins" panose="00000500000000000000" pitchFamily="2" charset="0"/>
              </a:defRPr>
            </a:lvl3pPr>
            <a:lvl4pPr>
              <a:defRPr sz="1600">
                <a:solidFill>
                  <a:schemeClr val="bg1"/>
                </a:solidFill>
                <a:latin typeface="Poppins" panose="00000500000000000000" pitchFamily="2" charset="0"/>
                <a:cs typeface="Poppins" panose="00000500000000000000" pitchFamily="2" charset="0"/>
              </a:defRPr>
            </a:lvl4pPr>
            <a:lvl5pPr>
              <a:defRPr sz="1600">
                <a:solidFill>
                  <a:schemeClr val="bg1"/>
                </a:solidFill>
                <a:latin typeface="Poppins" panose="00000500000000000000" pitchFamily="2" charset="0"/>
                <a:cs typeface="Poppins" panose="00000500000000000000" pitchFamily="2" charset="0"/>
              </a:defRPr>
            </a:lvl5pPr>
          </a:lstStyle>
          <a:p>
            <a:pPr lvl="0"/>
            <a:endParaRPr lang="en-US" dirty="0"/>
          </a:p>
        </p:txBody>
      </p:sp>
      <p:sp>
        <p:nvSpPr>
          <p:cNvPr id="10" name="Текст 17">
            <a:extLst>
              <a:ext uri="{FF2B5EF4-FFF2-40B4-BE49-F238E27FC236}">
                <a16:creationId xmlns:a16="http://schemas.microsoft.com/office/drawing/2014/main" id="{EEF75CBD-8095-D517-9403-C953102C5141}"/>
              </a:ext>
            </a:extLst>
          </p:cNvPr>
          <p:cNvSpPr>
            <a:spLocks noGrp="1"/>
          </p:cNvSpPr>
          <p:nvPr>
            <p:ph type="body" sz="quarter" idx="28"/>
          </p:nvPr>
        </p:nvSpPr>
        <p:spPr>
          <a:xfrm>
            <a:off x="4949443" y="4292301"/>
            <a:ext cx="2293110" cy="343940"/>
          </a:xfrm>
        </p:spPr>
        <p:txBody>
          <a:bodyPr>
            <a:spAutoFit/>
          </a:bodyPr>
          <a:lstStyle>
            <a:lvl1pPr marL="0" indent="0" algn="ctr">
              <a:spcBef>
                <a:spcPts val="0"/>
              </a:spcBef>
              <a:buNone/>
              <a:defRPr sz="1800">
                <a:solidFill>
                  <a:schemeClr val="bg1"/>
                </a:solidFill>
                <a:latin typeface="Poppins" panose="00000500000000000000" pitchFamily="2" charset="0"/>
                <a:cs typeface="Poppins" panose="00000500000000000000" pitchFamily="2" charset="0"/>
              </a:defRPr>
            </a:lvl1pPr>
            <a:lvl2pPr>
              <a:defRPr sz="1600">
                <a:solidFill>
                  <a:schemeClr val="bg1"/>
                </a:solidFill>
                <a:latin typeface="Poppins" panose="00000500000000000000" pitchFamily="2" charset="0"/>
                <a:cs typeface="Poppins" panose="00000500000000000000" pitchFamily="2" charset="0"/>
              </a:defRPr>
            </a:lvl2pPr>
            <a:lvl3pPr>
              <a:defRPr sz="1600">
                <a:solidFill>
                  <a:schemeClr val="bg1"/>
                </a:solidFill>
                <a:latin typeface="Poppins" panose="00000500000000000000" pitchFamily="2" charset="0"/>
                <a:cs typeface="Poppins" panose="00000500000000000000" pitchFamily="2" charset="0"/>
              </a:defRPr>
            </a:lvl3pPr>
            <a:lvl4pPr>
              <a:defRPr sz="1600">
                <a:solidFill>
                  <a:schemeClr val="bg1"/>
                </a:solidFill>
                <a:latin typeface="Poppins" panose="00000500000000000000" pitchFamily="2" charset="0"/>
                <a:cs typeface="Poppins" panose="00000500000000000000" pitchFamily="2" charset="0"/>
              </a:defRPr>
            </a:lvl4pPr>
            <a:lvl5pPr>
              <a:defRPr sz="1600">
                <a:solidFill>
                  <a:schemeClr val="bg1"/>
                </a:solidFill>
                <a:latin typeface="Poppins" panose="00000500000000000000" pitchFamily="2" charset="0"/>
                <a:cs typeface="Poppins" panose="00000500000000000000" pitchFamily="2" charset="0"/>
              </a:defRPr>
            </a:lvl5pPr>
          </a:lstStyle>
          <a:p>
            <a:pPr lvl="0"/>
            <a:endParaRPr lang="en-US" dirty="0"/>
          </a:p>
        </p:txBody>
      </p:sp>
      <p:sp>
        <p:nvSpPr>
          <p:cNvPr id="11" name="Текст 17">
            <a:extLst>
              <a:ext uri="{FF2B5EF4-FFF2-40B4-BE49-F238E27FC236}">
                <a16:creationId xmlns:a16="http://schemas.microsoft.com/office/drawing/2014/main" id="{EB8D69B7-8B83-F263-2342-3783249BCE50}"/>
              </a:ext>
            </a:extLst>
          </p:cNvPr>
          <p:cNvSpPr>
            <a:spLocks noGrp="1"/>
          </p:cNvSpPr>
          <p:nvPr>
            <p:ph type="body" sz="quarter" idx="29"/>
          </p:nvPr>
        </p:nvSpPr>
        <p:spPr>
          <a:xfrm>
            <a:off x="8751147" y="4292301"/>
            <a:ext cx="2293110" cy="343940"/>
          </a:xfrm>
        </p:spPr>
        <p:txBody>
          <a:bodyPr>
            <a:spAutoFit/>
          </a:bodyPr>
          <a:lstStyle>
            <a:lvl1pPr marL="0" indent="0" algn="ctr">
              <a:spcBef>
                <a:spcPts val="0"/>
              </a:spcBef>
              <a:buNone/>
              <a:defRPr sz="1800">
                <a:solidFill>
                  <a:schemeClr val="bg1"/>
                </a:solidFill>
                <a:latin typeface="Poppins" panose="00000500000000000000" pitchFamily="2" charset="0"/>
                <a:cs typeface="Poppins" panose="00000500000000000000" pitchFamily="2" charset="0"/>
              </a:defRPr>
            </a:lvl1pPr>
            <a:lvl2pPr>
              <a:defRPr sz="1600">
                <a:solidFill>
                  <a:schemeClr val="bg1"/>
                </a:solidFill>
                <a:latin typeface="Poppins" panose="00000500000000000000" pitchFamily="2" charset="0"/>
                <a:cs typeface="Poppins" panose="00000500000000000000" pitchFamily="2" charset="0"/>
              </a:defRPr>
            </a:lvl2pPr>
            <a:lvl3pPr>
              <a:defRPr sz="1600">
                <a:solidFill>
                  <a:schemeClr val="bg1"/>
                </a:solidFill>
                <a:latin typeface="Poppins" panose="00000500000000000000" pitchFamily="2" charset="0"/>
                <a:cs typeface="Poppins" panose="00000500000000000000" pitchFamily="2" charset="0"/>
              </a:defRPr>
            </a:lvl3pPr>
            <a:lvl4pPr>
              <a:defRPr sz="1600">
                <a:solidFill>
                  <a:schemeClr val="bg1"/>
                </a:solidFill>
                <a:latin typeface="Poppins" panose="00000500000000000000" pitchFamily="2" charset="0"/>
                <a:cs typeface="Poppins" panose="00000500000000000000" pitchFamily="2" charset="0"/>
              </a:defRPr>
            </a:lvl4pPr>
            <a:lvl5pPr>
              <a:defRPr sz="1600">
                <a:solidFill>
                  <a:schemeClr val="bg1"/>
                </a:solidFill>
                <a:latin typeface="Poppins" panose="00000500000000000000" pitchFamily="2" charset="0"/>
                <a:cs typeface="Poppins" panose="00000500000000000000" pitchFamily="2" charset="0"/>
              </a:defRPr>
            </a:lvl5pPr>
          </a:lstStyle>
          <a:p>
            <a:pPr lvl="0"/>
            <a:endParaRPr lang="en-US" dirty="0"/>
          </a:p>
        </p:txBody>
      </p:sp>
    </p:spTree>
    <p:extLst>
      <p:ext uri="{BB962C8B-B14F-4D97-AF65-F5344CB8AC3E}">
        <p14:creationId xmlns:p14="http://schemas.microsoft.com/office/powerpoint/2010/main" val="26972032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3 объекта по центру 2">
    <p:spTree>
      <p:nvGrpSpPr>
        <p:cNvPr id="1" name=""/>
        <p:cNvGrpSpPr/>
        <p:nvPr/>
      </p:nvGrpSpPr>
      <p:grpSpPr>
        <a:xfrm>
          <a:off x="0" y="0"/>
          <a:ext cx="0" cy="0"/>
          <a:chOff x="0" y="0"/>
          <a:chExt cx="0" cy="0"/>
        </a:xfrm>
      </p:grpSpPr>
      <p:sp>
        <p:nvSpPr>
          <p:cNvPr id="3" name="Текст 37">
            <a:extLst>
              <a:ext uri="{FF2B5EF4-FFF2-40B4-BE49-F238E27FC236}">
                <a16:creationId xmlns:a16="http://schemas.microsoft.com/office/drawing/2014/main" id="{1CFB1416-0231-B8DD-D138-37C86D69DCB6}"/>
              </a:ext>
            </a:extLst>
          </p:cNvPr>
          <p:cNvSpPr>
            <a:spLocks noGrp="1"/>
          </p:cNvSpPr>
          <p:nvPr>
            <p:ph type="body" sz="quarter" idx="22"/>
          </p:nvPr>
        </p:nvSpPr>
        <p:spPr>
          <a:xfrm>
            <a:off x="1442052" y="5075240"/>
            <a:ext cx="1792992" cy="315984"/>
          </a:xfrm>
        </p:spPr>
        <p:txBody>
          <a:bodyPr>
            <a:spAutoFit/>
          </a:bodyPr>
          <a:lstStyle>
            <a:lvl1pPr marL="0" indent="0" algn="ctr">
              <a:buNone/>
              <a:defRPr sz="1600">
                <a:solidFill>
                  <a:schemeClr val="bg1"/>
                </a:solidFill>
                <a:latin typeface="Poppins SemiBold" panose="00000700000000000000" pitchFamily="2" charset="0"/>
                <a:cs typeface="Poppins SemiBold" panose="00000700000000000000" pitchFamily="2" charset="0"/>
              </a:defRPr>
            </a:lvl1pPr>
            <a:lvl2pPr>
              <a:defRPr sz="1800">
                <a:solidFill>
                  <a:schemeClr val="bg1"/>
                </a:solidFill>
                <a:latin typeface="Poppins SemiBold" panose="00000700000000000000" pitchFamily="2" charset="0"/>
                <a:cs typeface="Poppins SemiBold" panose="00000700000000000000" pitchFamily="2" charset="0"/>
              </a:defRPr>
            </a:lvl2pPr>
            <a:lvl3pPr>
              <a:defRPr sz="1800">
                <a:solidFill>
                  <a:schemeClr val="bg1"/>
                </a:solidFill>
                <a:latin typeface="Poppins SemiBold" panose="00000700000000000000" pitchFamily="2" charset="0"/>
                <a:cs typeface="Poppins SemiBold" panose="00000700000000000000" pitchFamily="2" charset="0"/>
              </a:defRPr>
            </a:lvl3pPr>
            <a:lvl4pPr>
              <a:defRPr sz="1800">
                <a:solidFill>
                  <a:schemeClr val="bg1"/>
                </a:solidFill>
                <a:latin typeface="Poppins SemiBold" panose="00000700000000000000" pitchFamily="2" charset="0"/>
                <a:cs typeface="Poppins SemiBold" panose="00000700000000000000" pitchFamily="2" charset="0"/>
              </a:defRPr>
            </a:lvl4pPr>
            <a:lvl5pPr>
              <a:defRPr sz="1800">
                <a:solidFill>
                  <a:schemeClr val="bg1"/>
                </a:solidFill>
                <a:latin typeface="Poppins SemiBold" panose="00000700000000000000" pitchFamily="2" charset="0"/>
                <a:cs typeface="Poppins SemiBold" panose="00000700000000000000" pitchFamily="2" charset="0"/>
              </a:defRPr>
            </a:lvl5pPr>
          </a:lstStyle>
          <a:p>
            <a:pPr lvl="0"/>
            <a:endParaRPr lang="ru-RU" dirty="0"/>
          </a:p>
        </p:txBody>
      </p:sp>
      <p:sp>
        <p:nvSpPr>
          <p:cNvPr id="4" name="Текст 37">
            <a:extLst>
              <a:ext uri="{FF2B5EF4-FFF2-40B4-BE49-F238E27FC236}">
                <a16:creationId xmlns:a16="http://schemas.microsoft.com/office/drawing/2014/main" id="{12EF7F0D-C9D0-A0D2-CCE3-561000EDBE03}"/>
              </a:ext>
            </a:extLst>
          </p:cNvPr>
          <p:cNvSpPr>
            <a:spLocks noGrp="1"/>
          </p:cNvSpPr>
          <p:nvPr>
            <p:ph type="body" sz="quarter" idx="23"/>
          </p:nvPr>
        </p:nvSpPr>
        <p:spPr>
          <a:xfrm>
            <a:off x="999925" y="4116902"/>
            <a:ext cx="2677247" cy="343940"/>
          </a:xfrm>
        </p:spPr>
        <p:txBody>
          <a:bodyPr>
            <a:spAutoFit/>
          </a:bodyPr>
          <a:lstStyle>
            <a:lvl1pPr marL="0" indent="0" algn="ctr">
              <a:buNone/>
              <a:defRPr sz="1800">
                <a:gradFill>
                  <a:gsLst>
                    <a:gs pos="0">
                      <a:srgbClr val="00AEEF"/>
                    </a:gs>
                    <a:gs pos="54000">
                      <a:srgbClr val="93E3FF"/>
                    </a:gs>
                    <a:gs pos="100000">
                      <a:srgbClr val="93E3FF"/>
                    </a:gs>
                  </a:gsLst>
                  <a:lin ang="0" scaled="0"/>
                </a:gradFill>
                <a:latin typeface="Poppins SemiBold" panose="00000700000000000000" pitchFamily="2" charset="0"/>
                <a:cs typeface="Poppins SemiBold" panose="00000700000000000000" pitchFamily="2" charset="0"/>
              </a:defRPr>
            </a:lvl1pPr>
            <a:lvl2pPr>
              <a:defRPr sz="1800">
                <a:solidFill>
                  <a:schemeClr val="bg1"/>
                </a:solidFill>
                <a:latin typeface="Poppins SemiBold" panose="00000700000000000000" pitchFamily="2" charset="0"/>
                <a:cs typeface="Poppins SemiBold" panose="00000700000000000000" pitchFamily="2" charset="0"/>
              </a:defRPr>
            </a:lvl2pPr>
            <a:lvl3pPr>
              <a:defRPr sz="1800">
                <a:solidFill>
                  <a:schemeClr val="bg1"/>
                </a:solidFill>
                <a:latin typeface="Poppins SemiBold" panose="00000700000000000000" pitchFamily="2" charset="0"/>
                <a:cs typeface="Poppins SemiBold" panose="00000700000000000000" pitchFamily="2" charset="0"/>
              </a:defRPr>
            </a:lvl3pPr>
            <a:lvl4pPr>
              <a:defRPr sz="1800">
                <a:solidFill>
                  <a:schemeClr val="bg1"/>
                </a:solidFill>
                <a:latin typeface="Poppins SemiBold" panose="00000700000000000000" pitchFamily="2" charset="0"/>
                <a:cs typeface="Poppins SemiBold" panose="00000700000000000000" pitchFamily="2" charset="0"/>
              </a:defRPr>
            </a:lvl4pPr>
            <a:lvl5pPr>
              <a:defRPr sz="1800">
                <a:solidFill>
                  <a:schemeClr val="bg1"/>
                </a:solidFill>
                <a:latin typeface="Poppins SemiBold" panose="00000700000000000000" pitchFamily="2" charset="0"/>
                <a:cs typeface="Poppins SemiBold" panose="00000700000000000000" pitchFamily="2" charset="0"/>
              </a:defRPr>
            </a:lvl5pPr>
          </a:lstStyle>
          <a:p>
            <a:pPr lvl="0"/>
            <a:endParaRPr lang="ru-RU" dirty="0"/>
          </a:p>
        </p:txBody>
      </p:sp>
      <p:sp>
        <p:nvSpPr>
          <p:cNvPr id="5" name="Текст 37">
            <a:extLst>
              <a:ext uri="{FF2B5EF4-FFF2-40B4-BE49-F238E27FC236}">
                <a16:creationId xmlns:a16="http://schemas.microsoft.com/office/drawing/2014/main" id="{61B2B4BD-2527-160B-4ED3-633DB20EF890}"/>
              </a:ext>
            </a:extLst>
          </p:cNvPr>
          <p:cNvSpPr>
            <a:spLocks noGrp="1"/>
          </p:cNvSpPr>
          <p:nvPr>
            <p:ph type="body" sz="quarter" idx="28"/>
          </p:nvPr>
        </p:nvSpPr>
        <p:spPr>
          <a:xfrm>
            <a:off x="5199503" y="5075240"/>
            <a:ext cx="1792992" cy="315984"/>
          </a:xfrm>
        </p:spPr>
        <p:txBody>
          <a:bodyPr>
            <a:spAutoFit/>
          </a:bodyPr>
          <a:lstStyle>
            <a:lvl1pPr marL="0" indent="0" algn="ctr">
              <a:buNone/>
              <a:defRPr sz="1600">
                <a:solidFill>
                  <a:schemeClr val="bg1"/>
                </a:solidFill>
                <a:latin typeface="Poppins SemiBold" panose="00000700000000000000" pitchFamily="2" charset="0"/>
                <a:cs typeface="Poppins SemiBold" panose="00000700000000000000" pitchFamily="2" charset="0"/>
              </a:defRPr>
            </a:lvl1pPr>
            <a:lvl2pPr>
              <a:defRPr sz="1800">
                <a:solidFill>
                  <a:schemeClr val="bg1"/>
                </a:solidFill>
                <a:latin typeface="Poppins SemiBold" panose="00000700000000000000" pitchFamily="2" charset="0"/>
                <a:cs typeface="Poppins SemiBold" panose="00000700000000000000" pitchFamily="2" charset="0"/>
              </a:defRPr>
            </a:lvl2pPr>
            <a:lvl3pPr>
              <a:defRPr sz="1800">
                <a:solidFill>
                  <a:schemeClr val="bg1"/>
                </a:solidFill>
                <a:latin typeface="Poppins SemiBold" panose="00000700000000000000" pitchFamily="2" charset="0"/>
                <a:cs typeface="Poppins SemiBold" panose="00000700000000000000" pitchFamily="2" charset="0"/>
              </a:defRPr>
            </a:lvl3pPr>
            <a:lvl4pPr>
              <a:defRPr sz="1800">
                <a:solidFill>
                  <a:schemeClr val="bg1"/>
                </a:solidFill>
                <a:latin typeface="Poppins SemiBold" panose="00000700000000000000" pitchFamily="2" charset="0"/>
                <a:cs typeface="Poppins SemiBold" panose="00000700000000000000" pitchFamily="2" charset="0"/>
              </a:defRPr>
            </a:lvl4pPr>
            <a:lvl5pPr>
              <a:defRPr sz="1800">
                <a:solidFill>
                  <a:schemeClr val="bg1"/>
                </a:solidFill>
                <a:latin typeface="Poppins SemiBold" panose="00000700000000000000" pitchFamily="2" charset="0"/>
                <a:cs typeface="Poppins SemiBold" panose="00000700000000000000" pitchFamily="2" charset="0"/>
              </a:defRPr>
            </a:lvl5pPr>
          </a:lstStyle>
          <a:p>
            <a:pPr lvl="0"/>
            <a:endParaRPr lang="ru-RU" dirty="0"/>
          </a:p>
        </p:txBody>
      </p:sp>
      <p:sp>
        <p:nvSpPr>
          <p:cNvPr id="6" name="Текст 37">
            <a:extLst>
              <a:ext uri="{FF2B5EF4-FFF2-40B4-BE49-F238E27FC236}">
                <a16:creationId xmlns:a16="http://schemas.microsoft.com/office/drawing/2014/main" id="{3BD79CB4-F813-E7DC-C8BC-A246164FBE8A}"/>
              </a:ext>
            </a:extLst>
          </p:cNvPr>
          <p:cNvSpPr>
            <a:spLocks noGrp="1"/>
          </p:cNvSpPr>
          <p:nvPr>
            <p:ph type="body" sz="quarter" idx="29"/>
          </p:nvPr>
        </p:nvSpPr>
        <p:spPr>
          <a:xfrm>
            <a:off x="4757376" y="4116902"/>
            <a:ext cx="2677247" cy="343940"/>
          </a:xfrm>
        </p:spPr>
        <p:txBody>
          <a:bodyPr>
            <a:spAutoFit/>
          </a:bodyPr>
          <a:lstStyle>
            <a:lvl1pPr marL="0" indent="0" algn="ctr">
              <a:buNone/>
              <a:defRPr sz="1800">
                <a:gradFill>
                  <a:gsLst>
                    <a:gs pos="0">
                      <a:srgbClr val="00AEEF"/>
                    </a:gs>
                    <a:gs pos="54000">
                      <a:srgbClr val="93E3FF"/>
                    </a:gs>
                    <a:gs pos="100000">
                      <a:srgbClr val="93E3FF"/>
                    </a:gs>
                  </a:gsLst>
                  <a:lin ang="0" scaled="0"/>
                </a:gradFill>
                <a:latin typeface="Poppins SemiBold" panose="00000700000000000000" pitchFamily="2" charset="0"/>
                <a:cs typeface="Poppins SemiBold" panose="00000700000000000000" pitchFamily="2" charset="0"/>
              </a:defRPr>
            </a:lvl1pPr>
            <a:lvl2pPr>
              <a:defRPr sz="1800">
                <a:solidFill>
                  <a:schemeClr val="bg1"/>
                </a:solidFill>
                <a:latin typeface="Poppins SemiBold" panose="00000700000000000000" pitchFamily="2" charset="0"/>
                <a:cs typeface="Poppins SemiBold" panose="00000700000000000000" pitchFamily="2" charset="0"/>
              </a:defRPr>
            </a:lvl2pPr>
            <a:lvl3pPr>
              <a:defRPr sz="1800">
                <a:solidFill>
                  <a:schemeClr val="bg1"/>
                </a:solidFill>
                <a:latin typeface="Poppins SemiBold" panose="00000700000000000000" pitchFamily="2" charset="0"/>
                <a:cs typeface="Poppins SemiBold" panose="00000700000000000000" pitchFamily="2" charset="0"/>
              </a:defRPr>
            </a:lvl3pPr>
            <a:lvl4pPr>
              <a:defRPr sz="1800">
                <a:solidFill>
                  <a:schemeClr val="bg1"/>
                </a:solidFill>
                <a:latin typeface="Poppins SemiBold" panose="00000700000000000000" pitchFamily="2" charset="0"/>
                <a:cs typeface="Poppins SemiBold" panose="00000700000000000000" pitchFamily="2" charset="0"/>
              </a:defRPr>
            </a:lvl4pPr>
            <a:lvl5pPr>
              <a:defRPr sz="1800">
                <a:solidFill>
                  <a:schemeClr val="bg1"/>
                </a:solidFill>
                <a:latin typeface="Poppins SemiBold" panose="00000700000000000000" pitchFamily="2" charset="0"/>
                <a:cs typeface="Poppins SemiBold" panose="00000700000000000000" pitchFamily="2" charset="0"/>
              </a:defRPr>
            </a:lvl5pPr>
          </a:lstStyle>
          <a:p>
            <a:pPr lvl="0"/>
            <a:endParaRPr lang="ru-RU" dirty="0"/>
          </a:p>
        </p:txBody>
      </p:sp>
      <p:sp>
        <p:nvSpPr>
          <p:cNvPr id="7" name="Текст 37">
            <a:extLst>
              <a:ext uri="{FF2B5EF4-FFF2-40B4-BE49-F238E27FC236}">
                <a16:creationId xmlns:a16="http://schemas.microsoft.com/office/drawing/2014/main" id="{CB9DBA71-8543-99D5-1008-61D8778A947C}"/>
              </a:ext>
            </a:extLst>
          </p:cNvPr>
          <p:cNvSpPr>
            <a:spLocks noGrp="1"/>
          </p:cNvSpPr>
          <p:nvPr>
            <p:ph type="body" sz="quarter" idx="30"/>
          </p:nvPr>
        </p:nvSpPr>
        <p:spPr>
          <a:xfrm>
            <a:off x="9087883" y="5075240"/>
            <a:ext cx="1792992" cy="315984"/>
          </a:xfrm>
        </p:spPr>
        <p:txBody>
          <a:bodyPr>
            <a:spAutoFit/>
          </a:bodyPr>
          <a:lstStyle>
            <a:lvl1pPr marL="0" indent="0" algn="ctr">
              <a:buNone/>
              <a:defRPr sz="1600">
                <a:solidFill>
                  <a:schemeClr val="bg1"/>
                </a:solidFill>
                <a:latin typeface="Poppins SemiBold" panose="00000700000000000000" pitchFamily="2" charset="0"/>
                <a:cs typeface="Poppins SemiBold" panose="00000700000000000000" pitchFamily="2" charset="0"/>
              </a:defRPr>
            </a:lvl1pPr>
            <a:lvl2pPr>
              <a:defRPr sz="1800">
                <a:solidFill>
                  <a:schemeClr val="bg1"/>
                </a:solidFill>
                <a:latin typeface="Poppins SemiBold" panose="00000700000000000000" pitchFamily="2" charset="0"/>
                <a:cs typeface="Poppins SemiBold" panose="00000700000000000000" pitchFamily="2" charset="0"/>
              </a:defRPr>
            </a:lvl2pPr>
            <a:lvl3pPr>
              <a:defRPr sz="1800">
                <a:solidFill>
                  <a:schemeClr val="bg1"/>
                </a:solidFill>
                <a:latin typeface="Poppins SemiBold" panose="00000700000000000000" pitchFamily="2" charset="0"/>
                <a:cs typeface="Poppins SemiBold" panose="00000700000000000000" pitchFamily="2" charset="0"/>
              </a:defRPr>
            </a:lvl3pPr>
            <a:lvl4pPr>
              <a:defRPr sz="1800">
                <a:solidFill>
                  <a:schemeClr val="bg1"/>
                </a:solidFill>
                <a:latin typeface="Poppins SemiBold" panose="00000700000000000000" pitchFamily="2" charset="0"/>
                <a:cs typeface="Poppins SemiBold" panose="00000700000000000000" pitchFamily="2" charset="0"/>
              </a:defRPr>
            </a:lvl4pPr>
            <a:lvl5pPr>
              <a:defRPr sz="1800">
                <a:solidFill>
                  <a:schemeClr val="bg1"/>
                </a:solidFill>
                <a:latin typeface="Poppins SemiBold" panose="00000700000000000000" pitchFamily="2" charset="0"/>
                <a:cs typeface="Poppins SemiBold" panose="00000700000000000000" pitchFamily="2" charset="0"/>
              </a:defRPr>
            </a:lvl5pPr>
          </a:lstStyle>
          <a:p>
            <a:pPr lvl="0"/>
            <a:endParaRPr lang="ru-RU" dirty="0"/>
          </a:p>
        </p:txBody>
      </p:sp>
      <p:sp>
        <p:nvSpPr>
          <p:cNvPr id="8" name="Текст 37">
            <a:extLst>
              <a:ext uri="{FF2B5EF4-FFF2-40B4-BE49-F238E27FC236}">
                <a16:creationId xmlns:a16="http://schemas.microsoft.com/office/drawing/2014/main" id="{EC807A9C-B244-4184-3A38-33477CF46EE6}"/>
              </a:ext>
            </a:extLst>
          </p:cNvPr>
          <p:cNvSpPr>
            <a:spLocks noGrp="1"/>
          </p:cNvSpPr>
          <p:nvPr>
            <p:ph type="body" sz="quarter" idx="31"/>
          </p:nvPr>
        </p:nvSpPr>
        <p:spPr>
          <a:xfrm>
            <a:off x="8645756" y="4116902"/>
            <a:ext cx="2677247" cy="343940"/>
          </a:xfrm>
        </p:spPr>
        <p:txBody>
          <a:bodyPr>
            <a:spAutoFit/>
          </a:bodyPr>
          <a:lstStyle>
            <a:lvl1pPr marL="0" indent="0" algn="ctr">
              <a:buNone/>
              <a:defRPr sz="1800">
                <a:gradFill>
                  <a:gsLst>
                    <a:gs pos="0">
                      <a:srgbClr val="00AEEF"/>
                    </a:gs>
                    <a:gs pos="54000">
                      <a:srgbClr val="93E3FF"/>
                    </a:gs>
                    <a:gs pos="100000">
                      <a:srgbClr val="93E3FF"/>
                    </a:gs>
                  </a:gsLst>
                  <a:lin ang="0" scaled="0"/>
                </a:gradFill>
                <a:latin typeface="Poppins SemiBold" panose="00000700000000000000" pitchFamily="2" charset="0"/>
                <a:cs typeface="Poppins SemiBold" panose="00000700000000000000" pitchFamily="2" charset="0"/>
              </a:defRPr>
            </a:lvl1pPr>
            <a:lvl2pPr>
              <a:defRPr sz="1800">
                <a:solidFill>
                  <a:schemeClr val="bg1"/>
                </a:solidFill>
                <a:latin typeface="Poppins SemiBold" panose="00000700000000000000" pitchFamily="2" charset="0"/>
                <a:cs typeface="Poppins SemiBold" panose="00000700000000000000" pitchFamily="2" charset="0"/>
              </a:defRPr>
            </a:lvl2pPr>
            <a:lvl3pPr>
              <a:defRPr sz="1800">
                <a:solidFill>
                  <a:schemeClr val="bg1"/>
                </a:solidFill>
                <a:latin typeface="Poppins SemiBold" panose="00000700000000000000" pitchFamily="2" charset="0"/>
                <a:cs typeface="Poppins SemiBold" panose="00000700000000000000" pitchFamily="2" charset="0"/>
              </a:defRPr>
            </a:lvl3pPr>
            <a:lvl4pPr>
              <a:defRPr sz="1800">
                <a:solidFill>
                  <a:schemeClr val="bg1"/>
                </a:solidFill>
                <a:latin typeface="Poppins SemiBold" panose="00000700000000000000" pitchFamily="2" charset="0"/>
                <a:cs typeface="Poppins SemiBold" panose="00000700000000000000" pitchFamily="2" charset="0"/>
              </a:defRPr>
            </a:lvl4pPr>
            <a:lvl5pPr>
              <a:defRPr sz="1800">
                <a:solidFill>
                  <a:schemeClr val="bg1"/>
                </a:solidFill>
                <a:latin typeface="Poppins SemiBold" panose="00000700000000000000" pitchFamily="2" charset="0"/>
                <a:cs typeface="Poppins SemiBold" panose="00000700000000000000" pitchFamily="2" charset="0"/>
              </a:defRPr>
            </a:lvl5pPr>
          </a:lstStyle>
          <a:p>
            <a:pPr lvl="0"/>
            <a:endParaRPr lang="ru-RU" dirty="0"/>
          </a:p>
        </p:txBody>
      </p:sp>
      <p:sp>
        <p:nvSpPr>
          <p:cNvPr id="9" name="Прямоугольник: скругленные углы 8">
            <a:extLst>
              <a:ext uri="{FF2B5EF4-FFF2-40B4-BE49-F238E27FC236}">
                <a16:creationId xmlns:a16="http://schemas.microsoft.com/office/drawing/2014/main" id="{300506BC-1274-363D-E126-F2BFEBF8DA27}"/>
              </a:ext>
            </a:extLst>
          </p:cNvPr>
          <p:cNvSpPr/>
          <p:nvPr userDrawn="1"/>
        </p:nvSpPr>
        <p:spPr>
          <a:xfrm>
            <a:off x="1682486" y="2760899"/>
            <a:ext cx="1193548" cy="1043594"/>
          </a:xfrm>
          <a:prstGeom prst="roundRect">
            <a:avLst>
              <a:gd name="adj" fmla="val 14517"/>
            </a:avLst>
          </a:prstGeom>
          <a:noFill/>
          <a:ln w="12700">
            <a:gradFill>
              <a:gsLst>
                <a:gs pos="0">
                  <a:srgbClr val="93E3FF"/>
                </a:gs>
                <a:gs pos="100000">
                  <a:srgbClr val="00AEEF"/>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Прямоугольник: скругленные углы 9">
            <a:extLst>
              <a:ext uri="{FF2B5EF4-FFF2-40B4-BE49-F238E27FC236}">
                <a16:creationId xmlns:a16="http://schemas.microsoft.com/office/drawing/2014/main" id="{BC9C12FF-42BE-4B32-D834-94B09FF5253D}"/>
              </a:ext>
            </a:extLst>
          </p:cNvPr>
          <p:cNvSpPr/>
          <p:nvPr userDrawn="1"/>
        </p:nvSpPr>
        <p:spPr>
          <a:xfrm>
            <a:off x="5496894" y="2760899"/>
            <a:ext cx="1193548" cy="1043594"/>
          </a:xfrm>
          <a:prstGeom prst="roundRect">
            <a:avLst>
              <a:gd name="adj" fmla="val 14517"/>
            </a:avLst>
          </a:prstGeom>
          <a:noFill/>
          <a:ln w="12700">
            <a:gradFill>
              <a:gsLst>
                <a:gs pos="0">
                  <a:srgbClr val="93E3FF"/>
                </a:gs>
                <a:gs pos="100000">
                  <a:srgbClr val="00AEEF"/>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Прямоугольник: скругленные углы 10">
            <a:extLst>
              <a:ext uri="{FF2B5EF4-FFF2-40B4-BE49-F238E27FC236}">
                <a16:creationId xmlns:a16="http://schemas.microsoft.com/office/drawing/2014/main" id="{D3F62A8F-3AD6-0038-4E46-8FE454DDAD4D}"/>
              </a:ext>
            </a:extLst>
          </p:cNvPr>
          <p:cNvSpPr/>
          <p:nvPr userDrawn="1"/>
        </p:nvSpPr>
        <p:spPr>
          <a:xfrm>
            <a:off x="9311302" y="2760899"/>
            <a:ext cx="1193548" cy="1043594"/>
          </a:xfrm>
          <a:prstGeom prst="roundRect">
            <a:avLst>
              <a:gd name="adj" fmla="val 14517"/>
            </a:avLst>
          </a:prstGeom>
          <a:noFill/>
          <a:ln w="12700">
            <a:gradFill>
              <a:gsLst>
                <a:gs pos="0">
                  <a:srgbClr val="93E3FF"/>
                </a:gs>
                <a:gs pos="100000">
                  <a:srgbClr val="00AEEF"/>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Заголовок 1">
            <a:extLst>
              <a:ext uri="{FF2B5EF4-FFF2-40B4-BE49-F238E27FC236}">
                <a16:creationId xmlns:a16="http://schemas.microsoft.com/office/drawing/2014/main" id="{829B47B8-1DA1-A011-4137-E10AA5BB156A}"/>
              </a:ext>
            </a:extLst>
          </p:cNvPr>
          <p:cNvSpPr>
            <a:spLocks noGrp="1"/>
          </p:cNvSpPr>
          <p:nvPr>
            <p:ph type="title"/>
          </p:nvPr>
        </p:nvSpPr>
        <p:spPr>
          <a:xfrm>
            <a:off x="838200" y="1632839"/>
            <a:ext cx="10515600" cy="646331"/>
          </a:xfrm>
          <a:prstGeom prst="rect">
            <a:avLst/>
          </a:prstGeom>
        </p:spPr>
        <p:txBody>
          <a:bodyPr/>
          <a:lstStyle>
            <a:lvl1pPr algn="ctr">
              <a:defRPr/>
            </a:lvl1pPr>
          </a:lstStyle>
          <a:p>
            <a:r>
              <a:rPr lang="ru-RU"/>
              <a:t>Образец заголовка</a:t>
            </a:r>
            <a:endParaRPr lang="en-US"/>
          </a:p>
        </p:txBody>
      </p:sp>
      <p:sp>
        <p:nvSpPr>
          <p:cNvPr id="13" name="Текст 28">
            <a:extLst>
              <a:ext uri="{FF2B5EF4-FFF2-40B4-BE49-F238E27FC236}">
                <a16:creationId xmlns:a16="http://schemas.microsoft.com/office/drawing/2014/main" id="{101E99B2-7818-F7E3-9656-E88A8E65666E}"/>
              </a:ext>
            </a:extLst>
          </p:cNvPr>
          <p:cNvSpPr>
            <a:spLocks noGrp="1"/>
          </p:cNvSpPr>
          <p:nvPr>
            <p:ph type="body" sz="quarter" idx="19"/>
          </p:nvPr>
        </p:nvSpPr>
        <p:spPr>
          <a:xfrm>
            <a:off x="5126311" y="1007341"/>
            <a:ext cx="1939378" cy="315984"/>
          </a:xfrm>
          <a:noFill/>
        </p:spPr>
        <p:txBody>
          <a:bodyPr wrap="square">
            <a:spAutoFit/>
          </a:bodyPr>
          <a:lstStyle>
            <a:lvl1pPr marL="0" indent="0" algn="ctr">
              <a:spcBef>
                <a:spcPts val="0"/>
              </a:spcBef>
              <a:buNone/>
              <a:defRPr lang="ru-RU" sz="1600" b="0" i="0" smtClean="0">
                <a:solidFill>
                  <a:schemeClr val="bg1"/>
                </a:solidFill>
                <a:effectLst/>
                <a:latin typeface="Poppins Light" panose="00000400000000000000" pitchFamily="2" charset="0"/>
                <a:cs typeface="Poppins Light" panose="00000400000000000000" pitchFamily="2" charset="0"/>
              </a:defRPr>
            </a:lvl1pPr>
            <a:lvl2pPr>
              <a:defRPr lang="ru-RU" sz="1800" smtClean="0"/>
            </a:lvl2pPr>
            <a:lvl3pPr>
              <a:defRPr lang="ru-RU" sz="1800" smtClean="0"/>
            </a:lvl3pPr>
            <a:lvl4pPr>
              <a:defRPr lang="ru-RU" smtClean="0"/>
            </a:lvl4pPr>
            <a:lvl5pPr>
              <a:defRPr lang="en-US"/>
            </a:lvl5pPr>
          </a:lstStyle>
          <a:p>
            <a:pPr marL="0" lvl="0"/>
            <a:endParaRPr lang="en-US" dirty="0"/>
          </a:p>
        </p:txBody>
      </p:sp>
    </p:spTree>
    <p:extLst>
      <p:ext uri="{BB962C8B-B14F-4D97-AF65-F5344CB8AC3E}">
        <p14:creationId xmlns:p14="http://schemas.microsoft.com/office/powerpoint/2010/main" val="11704134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таблиц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A142FF-9176-B328-43DE-B2071849672C}"/>
              </a:ext>
            </a:extLst>
          </p:cNvPr>
          <p:cNvSpPr>
            <a:spLocks noGrp="1"/>
          </p:cNvSpPr>
          <p:nvPr>
            <p:ph type="title"/>
          </p:nvPr>
        </p:nvSpPr>
        <p:spPr>
          <a:xfrm>
            <a:off x="291662" y="984657"/>
            <a:ext cx="10515600" cy="646331"/>
          </a:xfrm>
          <a:prstGeom prst="rect">
            <a:avLst/>
          </a:prstGeom>
        </p:spPr>
        <p:txBody>
          <a:bodyPr/>
          <a:lstStyle/>
          <a:p>
            <a:r>
              <a:rPr lang="ru-RU"/>
              <a:t>Образец заголовка</a:t>
            </a:r>
            <a:endParaRPr lang="en-US"/>
          </a:p>
        </p:txBody>
      </p:sp>
      <p:sp>
        <p:nvSpPr>
          <p:cNvPr id="3" name="Текст 37">
            <a:extLst>
              <a:ext uri="{FF2B5EF4-FFF2-40B4-BE49-F238E27FC236}">
                <a16:creationId xmlns:a16="http://schemas.microsoft.com/office/drawing/2014/main" id="{31E30D9D-B834-CA42-8DA7-E30518429AFB}"/>
              </a:ext>
            </a:extLst>
          </p:cNvPr>
          <p:cNvSpPr>
            <a:spLocks noGrp="1"/>
          </p:cNvSpPr>
          <p:nvPr>
            <p:ph type="body" sz="quarter" idx="24"/>
          </p:nvPr>
        </p:nvSpPr>
        <p:spPr>
          <a:xfrm>
            <a:off x="291662" y="763437"/>
            <a:ext cx="1558336" cy="288028"/>
          </a:xfrm>
        </p:spPr>
        <p:txBody>
          <a:bodyPr>
            <a:spAutoFit/>
          </a:bodyPr>
          <a:lstStyle>
            <a:lvl1pPr marL="0" indent="0" algn="l">
              <a:buNone/>
              <a:defRPr sz="1400">
                <a:solidFill>
                  <a:schemeClr val="bg1"/>
                </a:solidFill>
                <a:latin typeface="Poppins Light" panose="00000400000000000000" pitchFamily="2" charset="0"/>
                <a:cs typeface="Poppins Light" panose="00000400000000000000" pitchFamily="2" charset="0"/>
              </a:defRPr>
            </a:lvl1pPr>
            <a:lvl2pPr>
              <a:defRPr sz="1800">
                <a:solidFill>
                  <a:schemeClr val="bg1"/>
                </a:solidFill>
                <a:latin typeface="Poppins SemiBold" panose="00000700000000000000" pitchFamily="2" charset="0"/>
                <a:cs typeface="Poppins SemiBold" panose="00000700000000000000" pitchFamily="2" charset="0"/>
              </a:defRPr>
            </a:lvl2pPr>
            <a:lvl3pPr>
              <a:defRPr sz="1800">
                <a:solidFill>
                  <a:schemeClr val="bg1"/>
                </a:solidFill>
                <a:latin typeface="Poppins SemiBold" panose="00000700000000000000" pitchFamily="2" charset="0"/>
                <a:cs typeface="Poppins SemiBold" panose="00000700000000000000" pitchFamily="2" charset="0"/>
              </a:defRPr>
            </a:lvl3pPr>
            <a:lvl4pPr>
              <a:defRPr sz="1800">
                <a:solidFill>
                  <a:schemeClr val="bg1"/>
                </a:solidFill>
                <a:latin typeface="Poppins SemiBold" panose="00000700000000000000" pitchFamily="2" charset="0"/>
                <a:cs typeface="Poppins SemiBold" panose="00000700000000000000" pitchFamily="2" charset="0"/>
              </a:defRPr>
            </a:lvl4pPr>
            <a:lvl5pPr>
              <a:defRPr sz="1800">
                <a:solidFill>
                  <a:schemeClr val="bg1"/>
                </a:solidFill>
                <a:latin typeface="Poppins SemiBold" panose="00000700000000000000" pitchFamily="2" charset="0"/>
                <a:cs typeface="Poppins SemiBold" panose="00000700000000000000" pitchFamily="2" charset="0"/>
              </a:defRPr>
            </a:lvl5pPr>
          </a:lstStyle>
          <a:p>
            <a:pPr lvl="0"/>
            <a:endParaRPr lang="ru-RU" dirty="0"/>
          </a:p>
        </p:txBody>
      </p:sp>
      <p:sp>
        <p:nvSpPr>
          <p:cNvPr id="6" name="Текст 17">
            <a:extLst>
              <a:ext uri="{FF2B5EF4-FFF2-40B4-BE49-F238E27FC236}">
                <a16:creationId xmlns:a16="http://schemas.microsoft.com/office/drawing/2014/main" id="{CBCC7D62-C476-5E81-EAF2-5B3ABE54F813}"/>
              </a:ext>
            </a:extLst>
          </p:cNvPr>
          <p:cNvSpPr>
            <a:spLocks noGrp="1"/>
          </p:cNvSpPr>
          <p:nvPr>
            <p:ph type="body" sz="quarter" idx="11"/>
          </p:nvPr>
        </p:nvSpPr>
        <p:spPr>
          <a:xfrm>
            <a:off x="969823" y="2776987"/>
            <a:ext cx="3456185" cy="288028"/>
          </a:xfrm>
        </p:spPr>
        <p:txBody>
          <a:bodyPr>
            <a:spAutoFit/>
          </a:bodyPr>
          <a:lstStyle>
            <a:lvl1pPr marL="0" indent="0">
              <a:spcBef>
                <a:spcPts val="0"/>
              </a:spcBef>
              <a:buNone/>
              <a:defRPr sz="1400">
                <a:solidFill>
                  <a:schemeClr val="bg1"/>
                </a:solidFill>
                <a:latin typeface="Poppins" panose="00000500000000000000" pitchFamily="2" charset="0"/>
                <a:cs typeface="Poppins" panose="00000500000000000000" pitchFamily="2" charset="0"/>
              </a:defRPr>
            </a:lvl1pPr>
            <a:lvl2pPr>
              <a:defRPr sz="1600">
                <a:solidFill>
                  <a:schemeClr val="bg1"/>
                </a:solidFill>
                <a:latin typeface="Poppins" panose="00000500000000000000" pitchFamily="2" charset="0"/>
                <a:cs typeface="Poppins" panose="00000500000000000000" pitchFamily="2" charset="0"/>
              </a:defRPr>
            </a:lvl2pPr>
            <a:lvl3pPr>
              <a:defRPr sz="1600">
                <a:solidFill>
                  <a:schemeClr val="bg1"/>
                </a:solidFill>
                <a:latin typeface="Poppins" panose="00000500000000000000" pitchFamily="2" charset="0"/>
                <a:cs typeface="Poppins" panose="00000500000000000000" pitchFamily="2" charset="0"/>
              </a:defRPr>
            </a:lvl3pPr>
            <a:lvl4pPr>
              <a:defRPr sz="1600">
                <a:solidFill>
                  <a:schemeClr val="bg1"/>
                </a:solidFill>
                <a:latin typeface="Poppins" panose="00000500000000000000" pitchFamily="2" charset="0"/>
                <a:cs typeface="Poppins" panose="00000500000000000000" pitchFamily="2" charset="0"/>
              </a:defRPr>
            </a:lvl4pPr>
            <a:lvl5pPr>
              <a:defRPr sz="1600">
                <a:solidFill>
                  <a:schemeClr val="bg1"/>
                </a:solidFill>
                <a:latin typeface="Poppins" panose="00000500000000000000" pitchFamily="2" charset="0"/>
                <a:cs typeface="Poppins" panose="00000500000000000000" pitchFamily="2" charset="0"/>
              </a:defRPr>
            </a:lvl5pPr>
          </a:lstStyle>
          <a:p>
            <a:pPr lvl="0"/>
            <a:endParaRPr lang="en-US" dirty="0"/>
          </a:p>
        </p:txBody>
      </p:sp>
      <p:sp>
        <p:nvSpPr>
          <p:cNvPr id="7" name="Текст 17">
            <a:extLst>
              <a:ext uri="{FF2B5EF4-FFF2-40B4-BE49-F238E27FC236}">
                <a16:creationId xmlns:a16="http://schemas.microsoft.com/office/drawing/2014/main" id="{C318607D-0CB3-BF6E-4E71-27E258DE6537}"/>
              </a:ext>
            </a:extLst>
          </p:cNvPr>
          <p:cNvSpPr>
            <a:spLocks noGrp="1"/>
          </p:cNvSpPr>
          <p:nvPr>
            <p:ph type="body" sz="quarter" idx="28"/>
          </p:nvPr>
        </p:nvSpPr>
        <p:spPr>
          <a:xfrm>
            <a:off x="969823" y="3757755"/>
            <a:ext cx="3456185" cy="288028"/>
          </a:xfrm>
        </p:spPr>
        <p:txBody>
          <a:bodyPr>
            <a:spAutoFit/>
          </a:bodyPr>
          <a:lstStyle>
            <a:lvl1pPr marL="0" indent="0">
              <a:spcBef>
                <a:spcPts val="0"/>
              </a:spcBef>
              <a:buNone/>
              <a:defRPr sz="1400">
                <a:solidFill>
                  <a:schemeClr val="bg1"/>
                </a:solidFill>
                <a:latin typeface="Poppins" panose="00000500000000000000" pitchFamily="2" charset="0"/>
                <a:cs typeface="Poppins" panose="00000500000000000000" pitchFamily="2" charset="0"/>
              </a:defRPr>
            </a:lvl1pPr>
            <a:lvl2pPr>
              <a:defRPr sz="1600">
                <a:solidFill>
                  <a:schemeClr val="bg1"/>
                </a:solidFill>
                <a:latin typeface="Poppins" panose="00000500000000000000" pitchFamily="2" charset="0"/>
                <a:cs typeface="Poppins" panose="00000500000000000000" pitchFamily="2" charset="0"/>
              </a:defRPr>
            </a:lvl2pPr>
            <a:lvl3pPr>
              <a:defRPr sz="1600">
                <a:solidFill>
                  <a:schemeClr val="bg1"/>
                </a:solidFill>
                <a:latin typeface="Poppins" panose="00000500000000000000" pitchFamily="2" charset="0"/>
                <a:cs typeface="Poppins" panose="00000500000000000000" pitchFamily="2" charset="0"/>
              </a:defRPr>
            </a:lvl3pPr>
            <a:lvl4pPr>
              <a:defRPr sz="1600">
                <a:solidFill>
                  <a:schemeClr val="bg1"/>
                </a:solidFill>
                <a:latin typeface="Poppins" panose="00000500000000000000" pitchFamily="2" charset="0"/>
                <a:cs typeface="Poppins" panose="00000500000000000000" pitchFamily="2" charset="0"/>
              </a:defRPr>
            </a:lvl4pPr>
            <a:lvl5pPr>
              <a:defRPr sz="1600">
                <a:solidFill>
                  <a:schemeClr val="bg1"/>
                </a:solidFill>
                <a:latin typeface="Poppins" panose="00000500000000000000" pitchFamily="2" charset="0"/>
                <a:cs typeface="Poppins" panose="00000500000000000000" pitchFamily="2" charset="0"/>
              </a:defRPr>
            </a:lvl5pPr>
          </a:lstStyle>
          <a:p>
            <a:pPr lvl="0"/>
            <a:endParaRPr lang="en-US" dirty="0"/>
          </a:p>
        </p:txBody>
      </p:sp>
      <p:sp>
        <p:nvSpPr>
          <p:cNvPr id="8" name="Текст 17">
            <a:extLst>
              <a:ext uri="{FF2B5EF4-FFF2-40B4-BE49-F238E27FC236}">
                <a16:creationId xmlns:a16="http://schemas.microsoft.com/office/drawing/2014/main" id="{F5B7B22D-1091-7391-3390-69EDC2175307}"/>
              </a:ext>
            </a:extLst>
          </p:cNvPr>
          <p:cNvSpPr>
            <a:spLocks noGrp="1"/>
          </p:cNvSpPr>
          <p:nvPr>
            <p:ph type="body" sz="quarter" idx="30"/>
          </p:nvPr>
        </p:nvSpPr>
        <p:spPr>
          <a:xfrm>
            <a:off x="969823" y="4778953"/>
            <a:ext cx="3456185" cy="288028"/>
          </a:xfrm>
        </p:spPr>
        <p:txBody>
          <a:bodyPr>
            <a:spAutoFit/>
          </a:bodyPr>
          <a:lstStyle>
            <a:lvl1pPr marL="0" indent="0">
              <a:spcBef>
                <a:spcPts val="0"/>
              </a:spcBef>
              <a:buNone/>
              <a:defRPr sz="1400">
                <a:solidFill>
                  <a:schemeClr val="bg1"/>
                </a:solidFill>
                <a:latin typeface="Poppins" panose="00000500000000000000" pitchFamily="2" charset="0"/>
                <a:cs typeface="Poppins" panose="00000500000000000000" pitchFamily="2" charset="0"/>
              </a:defRPr>
            </a:lvl1pPr>
            <a:lvl2pPr>
              <a:defRPr sz="1600">
                <a:solidFill>
                  <a:schemeClr val="bg1"/>
                </a:solidFill>
                <a:latin typeface="Poppins" panose="00000500000000000000" pitchFamily="2" charset="0"/>
                <a:cs typeface="Poppins" panose="00000500000000000000" pitchFamily="2" charset="0"/>
              </a:defRPr>
            </a:lvl2pPr>
            <a:lvl3pPr>
              <a:defRPr sz="1600">
                <a:solidFill>
                  <a:schemeClr val="bg1"/>
                </a:solidFill>
                <a:latin typeface="Poppins" panose="00000500000000000000" pitchFamily="2" charset="0"/>
                <a:cs typeface="Poppins" panose="00000500000000000000" pitchFamily="2" charset="0"/>
              </a:defRPr>
            </a:lvl3pPr>
            <a:lvl4pPr>
              <a:defRPr sz="1600">
                <a:solidFill>
                  <a:schemeClr val="bg1"/>
                </a:solidFill>
                <a:latin typeface="Poppins" panose="00000500000000000000" pitchFamily="2" charset="0"/>
                <a:cs typeface="Poppins" panose="00000500000000000000" pitchFamily="2" charset="0"/>
              </a:defRPr>
            </a:lvl4pPr>
            <a:lvl5pPr>
              <a:defRPr sz="1600">
                <a:solidFill>
                  <a:schemeClr val="bg1"/>
                </a:solidFill>
                <a:latin typeface="Poppins" panose="00000500000000000000" pitchFamily="2" charset="0"/>
                <a:cs typeface="Poppins" panose="00000500000000000000" pitchFamily="2" charset="0"/>
              </a:defRPr>
            </a:lvl5pPr>
          </a:lstStyle>
          <a:p>
            <a:pPr lvl="0"/>
            <a:endParaRPr lang="en-US" dirty="0"/>
          </a:p>
        </p:txBody>
      </p:sp>
    </p:spTree>
    <p:extLst>
      <p:ext uri="{BB962C8B-B14F-4D97-AF65-F5344CB8AC3E}">
        <p14:creationId xmlns:p14="http://schemas.microsoft.com/office/powerpoint/2010/main" val="4022331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диаграмм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B3CD06-208F-792F-AF58-3DC5DE70E1EE}"/>
              </a:ext>
            </a:extLst>
          </p:cNvPr>
          <p:cNvSpPr>
            <a:spLocks noGrp="1"/>
          </p:cNvSpPr>
          <p:nvPr>
            <p:ph type="title"/>
          </p:nvPr>
        </p:nvSpPr>
        <p:spPr>
          <a:xfrm>
            <a:off x="291662" y="984657"/>
            <a:ext cx="10515600" cy="646331"/>
          </a:xfrm>
          <a:prstGeom prst="rect">
            <a:avLst/>
          </a:prstGeom>
        </p:spPr>
        <p:txBody>
          <a:bodyPr/>
          <a:lstStyle/>
          <a:p>
            <a:r>
              <a:rPr lang="ru-RU" dirty="0"/>
              <a:t>Образец заголовка</a:t>
            </a:r>
            <a:endParaRPr lang="en-US" dirty="0"/>
          </a:p>
        </p:txBody>
      </p:sp>
      <p:sp>
        <p:nvSpPr>
          <p:cNvPr id="3" name="Текст 37">
            <a:extLst>
              <a:ext uri="{FF2B5EF4-FFF2-40B4-BE49-F238E27FC236}">
                <a16:creationId xmlns:a16="http://schemas.microsoft.com/office/drawing/2014/main" id="{336DF832-0EFD-B8ED-7160-3A5A385A9B85}"/>
              </a:ext>
            </a:extLst>
          </p:cNvPr>
          <p:cNvSpPr>
            <a:spLocks noGrp="1"/>
          </p:cNvSpPr>
          <p:nvPr>
            <p:ph type="body" sz="quarter" idx="24"/>
          </p:nvPr>
        </p:nvSpPr>
        <p:spPr>
          <a:xfrm>
            <a:off x="291662" y="763437"/>
            <a:ext cx="1558336" cy="288028"/>
          </a:xfrm>
        </p:spPr>
        <p:txBody>
          <a:bodyPr>
            <a:spAutoFit/>
          </a:bodyPr>
          <a:lstStyle>
            <a:lvl1pPr marL="0" indent="0" algn="l">
              <a:buNone/>
              <a:defRPr sz="1400">
                <a:solidFill>
                  <a:schemeClr val="bg1"/>
                </a:solidFill>
                <a:latin typeface="Poppins Light" panose="00000400000000000000" pitchFamily="2" charset="0"/>
                <a:cs typeface="Poppins Light" panose="00000400000000000000" pitchFamily="2" charset="0"/>
              </a:defRPr>
            </a:lvl1pPr>
            <a:lvl2pPr>
              <a:defRPr sz="1800">
                <a:solidFill>
                  <a:schemeClr val="bg1"/>
                </a:solidFill>
                <a:latin typeface="Poppins SemiBold" panose="00000700000000000000" pitchFamily="2" charset="0"/>
                <a:cs typeface="Poppins SemiBold" panose="00000700000000000000" pitchFamily="2" charset="0"/>
              </a:defRPr>
            </a:lvl2pPr>
            <a:lvl3pPr>
              <a:defRPr sz="1800">
                <a:solidFill>
                  <a:schemeClr val="bg1"/>
                </a:solidFill>
                <a:latin typeface="Poppins SemiBold" panose="00000700000000000000" pitchFamily="2" charset="0"/>
                <a:cs typeface="Poppins SemiBold" panose="00000700000000000000" pitchFamily="2" charset="0"/>
              </a:defRPr>
            </a:lvl3pPr>
            <a:lvl4pPr>
              <a:defRPr sz="1800">
                <a:solidFill>
                  <a:schemeClr val="bg1"/>
                </a:solidFill>
                <a:latin typeface="Poppins SemiBold" panose="00000700000000000000" pitchFamily="2" charset="0"/>
                <a:cs typeface="Poppins SemiBold" panose="00000700000000000000" pitchFamily="2" charset="0"/>
              </a:defRPr>
            </a:lvl4pPr>
            <a:lvl5pPr>
              <a:defRPr sz="1800">
                <a:solidFill>
                  <a:schemeClr val="bg1"/>
                </a:solidFill>
                <a:latin typeface="Poppins SemiBold" panose="00000700000000000000" pitchFamily="2" charset="0"/>
                <a:cs typeface="Poppins SemiBold" panose="00000700000000000000" pitchFamily="2" charset="0"/>
              </a:defRPr>
            </a:lvl5pPr>
          </a:lstStyle>
          <a:p>
            <a:pPr lvl="0"/>
            <a:endParaRPr lang="ru-RU" dirty="0"/>
          </a:p>
        </p:txBody>
      </p:sp>
      <p:sp>
        <p:nvSpPr>
          <p:cNvPr id="7" name="Текст 17">
            <a:extLst>
              <a:ext uri="{FF2B5EF4-FFF2-40B4-BE49-F238E27FC236}">
                <a16:creationId xmlns:a16="http://schemas.microsoft.com/office/drawing/2014/main" id="{226789FA-C242-B9D1-1A37-5CE5447D9EE8}"/>
              </a:ext>
            </a:extLst>
          </p:cNvPr>
          <p:cNvSpPr>
            <a:spLocks noGrp="1"/>
          </p:cNvSpPr>
          <p:nvPr>
            <p:ph type="body" sz="quarter" idx="11"/>
          </p:nvPr>
        </p:nvSpPr>
        <p:spPr>
          <a:xfrm>
            <a:off x="6838188" y="2776987"/>
            <a:ext cx="3456185" cy="288028"/>
          </a:xfrm>
        </p:spPr>
        <p:txBody>
          <a:bodyPr>
            <a:spAutoFit/>
          </a:bodyPr>
          <a:lstStyle>
            <a:lvl1pPr marL="0" indent="0">
              <a:spcBef>
                <a:spcPts val="0"/>
              </a:spcBef>
              <a:buNone/>
              <a:defRPr sz="1400">
                <a:solidFill>
                  <a:schemeClr val="bg1"/>
                </a:solidFill>
                <a:latin typeface="Poppins" panose="00000500000000000000" pitchFamily="2" charset="0"/>
                <a:cs typeface="Poppins" panose="00000500000000000000" pitchFamily="2" charset="0"/>
              </a:defRPr>
            </a:lvl1pPr>
            <a:lvl2pPr>
              <a:defRPr sz="1600">
                <a:solidFill>
                  <a:schemeClr val="bg1"/>
                </a:solidFill>
                <a:latin typeface="Poppins" panose="00000500000000000000" pitchFamily="2" charset="0"/>
                <a:cs typeface="Poppins" panose="00000500000000000000" pitchFamily="2" charset="0"/>
              </a:defRPr>
            </a:lvl2pPr>
            <a:lvl3pPr>
              <a:defRPr sz="1600">
                <a:solidFill>
                  <a:schemeClr val="bg1"/>
                </a:solidFill>
                <a:latin typeface="Poppins" panose="00000500000000000000" pitchFamily="2" charset="0"/>
                <a:cs typeface="Poppins" panose="00000500000000000000" pitchFamily="2" charset="0"/>
              </a:defRPr>
            </a:lvl3pPr>
            <a:lvl4pPr>
              <a:defRPr sz="1600">
                <a:solidFill>
                  <a:schemeClr val="bg1"/>
                </a:solidFill>
                <a:latin typeface="Poppins" panose="00000500000000000000" pitchFamily="2" charset="0"/>
                <a:cs typeface="Poppins" panose="00000500000000000000" pitchFamily="2" charset="0"/>
              </a:defRPr>
            </a:lvl4pPr>
            <a:lvl5pPr>
              <a:defRPr sz="1600">
                <a:solidFill>
                  <a:schemeClr val="bg1"/>
                </a:solidFill>
                <a:latin typeface="Poppins" panose="00000500000000000000" pitchFamily="2" charset="0"/>
                <a:cs typeface="Poppins" panose="00000500000000000000" pitchFamily="2" charset="0"/>
              </a:defRPr>
            </a:lvl5pPr>
          </a:lstStyle>
          <a:p>
            <a:pPr lvl="0"/>
            <a:endParaRPr lang="en-US" dirty="0"/>
          </a:p>
        </p:txBody>
      </p:sp>
      <p:sp>
        <p:nvSpPr>
          <p:cNvPr id="8" name="Текст 37">
            <a:extLst>
              <a:ext uri="{FF2B5EF4-FFF2-40B4-BE49-F238E27FC236}">
                <a16:creationId xmlns:a16="http://schemas.microsoft.com/office/drawing/2014/main" id="{927D74A7-2DE6-C1A1-7CA3-F892CA7D3184}"/>
              </a:ext>
            </a:extLst>
          </p:cNvPr>
          <p:cNvSpPr>
            <a:spLocks noGrp="1"/>
          </p:cNvSpPr>
          <p:nvPr>
            <p:ph type="body" sz="quarter" idx="23"/>
          </p:nvPr>
        </p:nvSpPr>
        <p:spPr>
          <a:xfrm>
            <a:off x="6838189" y="2446549"/>
            <a:ext cx="2445102" cy="343940"/>
          </a:xfrm>
        </p:spPr>
        <p:txBody>
          <a:bodyPr>
            <a:spAutoFit/>
          </a:bodyPr>
          <a:lstStyle>
            <a:lvl1pPr marL="0" indent="0" algn="l">
              <a:buNone/>
              <a:defRPr sz="1800">
                <a:gradFill>
                  <a:gsLst>
                    <a:gs pos="0">
                      <a:srgbClr val="00AEEF"/>
                    </a:gs>
                    <a:gs pos="54000">
                      <a:srgbClr val="93E3FF"/>
                    </a:gs>
                    <a:gs pos="100000">
                      <a:srgbClr val="93E3FF"/>
                    </a:gs>
                  </a:gsLst>
                  <a:lin ang="0" scaled="0"/>
                </a:gradFill>
                <a:latin typeface="Poppins SemiBold" panose="00000700000000000000" pitchFamily="2" charset="0"/>
                <a:cs typeface="Poppins SemiBold" panose="00000700000000000000" pitchFamily="2" charset="0"/>
              </a:defRPr>
            </a:lvl1pPr>
            <a:lvl2pPr>
              <a:defRPr sz="1800">
                <a:solidFill>
                  <a:schemeClr val="bg1"/>
                </a:solidFill>
                <a:latin typeface="Poppins SemiBold" panose="00000700000000000000" pitchFamily="2" charset="0"/>
                <a:cs typeface="Poppins SemiBold" panose="00000700000000000000" pitchFamily="2" charset="0"/>
              </a:defRPr>
            </a:lvl2pPr>
            <a:lvl3pPr>
              <a:defRPr sz="1800">
                <a:solidFill>
                  <a:schemeClr val="bg1"/>
                </a:solidFill>
                <a:latin typeface="Poppins SemiBold" panose="00000700000000000000" pitchFamily="2" charset="0"/>
                <a:cs typeface="Poppins SemiBold" panose="00000700000000000000" pitchFamily="2" charset="0"/>
              </a:defRPr>
            </a:lvl3pPr>
            <a:lvl4pPr>
              <a:defRPr sz="1800">
                <a:solidFill>
                  <a:schemeClr val="bg1"/>
                </a:solidFill>
                <a:latin typeface="Poppins SemiBold" panose="00000700000000000000" pitchFamily="2" charset="0"/>
                <a:cs typeface="Poppins SemiBold" panose="00000700000000000000" pitchFamily="2" charset="0"/>
              </a:defRPr>
            </a:lvl4pPr>
            <a:lvl5pPr>
              <a:defRPr sz="1800">
                <a:solidFill>
                  <a:schemeClr val="bg1"/>
                </a:solidFill>
                <a:latin typeface="Poppins SemiBold" panose="00000700000000000000" pitchFamily="2" charset="0"/>
                <a:cs typeface="Poppins SemiBold" panose="00000700000000000000" pitchFamily="2" charset="0"/>
              </a:defRPr>
            </a:lvl5pPr>
          </a:lstStyle>
          <a:p>
            <a:pPr lvl="0"/>
            <a:endParaRPr lang="ru-RU" dirty="0"/>
          </a:p>
        </p:txBody>
      </p:sp>
      <p:sp>
        <p:nvSpPr>
          <p:cNvPr id="9" name="Текст 17">
            <a:extLst>
              <a:ext uri="{FF2B5EF4-FFF2-40B4-BE49-F238E27FC236}">
                <a16:creationId xmlns:a16="http://schemas.microsoft.com/office/drawing/2014/main" id="{6208A589-A6E3-F35F-89B8-52B81854E1B0}"/>
              </a:ext>
            </a:extLst>
          </p:cNvPr>
          <p:cNvSpPr>
            <a:spLocks noGrp="1"/>
          </p:cNvSpPr>
          <p:nvPr>
            <p:ph type="body" sz="quarter" idx="28"/>
          </p:nvPr>
        </p:nvSpPr>
        <p:spPr>
          <a:xfrm>
            <a:off x="6838188" y="3757755"/>
            <a:ext cx="3456185" cy="288028"/>
          </a:xfrm>
        </p:spPr>
        <p:txBody>
          <a:bodyPr>
            <a:spAutoFit/>
          </a:bodyPr>
          <a:lstStyle>
            <a:lvl1pPr marL="0" indent="0">
              <a:spcBef>
                <a:spcPts val="0"/>
              </a:spcBef>
              <a:buNone/>
              <a:defRPr sz="1400">
                <a:solidFill>
                  <a:schemeClr val="bg1"/>
                </a:solidFill>
                <a:latin typeface="Poppins" panose="00000500000000000000" pitchFamily="2" charset="0"/>
                <a:cs typeface="Poppins" panose="00000500000000000000" pitchFamily="2" charset="0"/>
              </a:defRPr>
            </a:lvl1pPr>
            <a:lvl2pPr>
              <a:defRPr sz="1600">
                <a:solidFill>
                  <a:schemeClr val="bg1"/>
                </a:solidFill>
                <a:latin typeface="Poppins" panose="00000500000000000000" pitchFamily="2" charset="0"/>
                <a:cs typeface="Poppins" panose="00000500000000000000" pitchFamily="2" charset="0"/>
              </a:defRPr>
            </a:lvl2pPr>
            <a:lvl3pPr>
              <a:defRPr sz="1600">
                <a:solidFill>
                  <a:schemeClr val="bg1"/>
                </a:solidFill>
                <a:latin typeface="Poppins" panose="00000500000000000000" pitchFamily="2" charset="0"/>
                <a:cs typeface="Poppins" panose="00000500000000000000" pitchFamily="2" charset="0"/>
              </a:defRPr>
            </a:lvl3pPr>
            <a:lvl4pPr>
              <a:defRPr sz="1600">
                <a:solidFill>
                  <a:schemeClr val="bg1"/>
                </a:solidFill>
                <a:latin typeface="Poppins" panose="00000500000000000000" pitchFamily="2" charset="0"/>
                <a:cs typeface="Poppins" panose="00000500000000000000" pitchFamily="2" charset="0"/>
              </a:defRPr>
            </a:lvl4pPr>
            <a:lvl5pPr>
              <a:defRPr sz="1600">
                <a:solidFill>
                  <a:schemeClr val="bg1"/>
                </a:solidFill>
                <a:latin typeface="Poppins" panose="00000500000000000000" pitchFamily="2" charset="0"/>
                <a:cs typeface="Poppins" panose="00000500000000000000" pitchFamily="2" charset="0"/>
              </a:defRPr>
            </a:lvl5pPr>
          </a:lstStyle>
          <a:p>
            <a:pPr lvl="0"/>
            <a:endParaRPr lang="en-US" dirty="0"/>
          </a:p>
        </p:txBody>
      </p:sp>
      <p:sp>
        <p:nvSpPr>
          <p:cNvPr id="10" name="Текст 37">
            <a:extLst>
              <a:ext uri="{FF2B5EF4-FFF2-40B4-BE49-F238E27FC236}">
                <a16:creationId xmlns:a16="http://schemas.microsoft.com/office/drawing/2014/main" id="{F9F02BF4-605F-97CE-4B48-2C852C417FD6}"/>
              </a:ext>
            </a:extLst>
          </p:cNvPr>
          <p:cNvSpPr>
            <a:spLocks noGrp="1"/>
          </p:cNvSpPr>
          <p:nvPr>
            <p:ph type="body" sz="quarter" idx="29"/>
          </p:nvPr>
        </p:nvSpPr>
        <p:spPr>
          <a:xfrm>
            <a:off x="6838189" y="3427317"/>
            <a:ext cx="2445102" cy="343940"/>
          </a:xfrm>
        </p:spPr>
        <p:txBody>
          <a:bodyPr>
            <a:spAutoFit/>
          </a:bodyPr>
          <a:lstStyle>
            <a:lvl1pPr marL="0" indent="0" algn="l">
              <a:buNone/>
              <a:defRPr sz="1800">
                <a:gradFill>
                  <a:gsLst>
                    <a:gs pos="0">
                      <a:srgbClr val="00AEEF"/>
                    </a:gs>
                    <a:gs pos="54000">
                      <a:srgbClr val="93E3FF"/>
                    </a:gs>
                    <a:gs pos="100000">
                      <a:srgbClr val="93E3FF"/>
                    </a:gs>
                  </a:gsLst>
                  <a:lin ang="0" scaled="0"/>
                </a:gradFill>
                <a:latin typeface="Poppins SemiBold" panose="00000700000000000000" pitchFamily="2" charset="0"/>
                <a:cs typeface="Poppins SemiBold" panose="00000700000000000000" pitchFamily="2" charset="0"/>
              </a:defRPr>
            </a:lvl1pPr>
            <a:lvl2pPr>
              <a:defRPr sz="1800">
                <a:solidFill>
                  <a:schemeClr val="bg1"/>
                </a:solidFill>
                <a:latin typeface="Poppins SemiBold" panose="00000700000000000000" pitchFamily="2" charset="0"/>
                <a:cs typeface="Poppins SemiBold" panose="00000700000000000000" pitchFamily="2" charset="0"/>
              </a:defRPr>
            </a:lvl2pPr>
            <a:lvl3pPr>
              <a:defRPr sz="1800">
                <a:solidFill>
                  <a:schemeClr val="bg1"/>
                </a:solidFill>
                <a:latin typeface="Poppins SemiBold" panose="00000700000000000000" pitchFamily="2" charset="0"/>
                <a:cs typeface="Poppins SemiBold" panose="00000700000000000000" pitchFamily="2" charset="0"/>
              </a:defRPr>
            </a:lvl3pPr>
            <a:lvl4pPr>
              <a:defRPr sz="1800">
                <a:solidFill>
                  <a:schemeClr val="bg1"/>
                </a:solidFill>
                <a:latin typeface="Poppins SemiBold" panose="00000700000000000000" pitchFamily="2" charset="0"/>
                <a:cs typeface="Poppins SemiBold" panose="00000700000000000000" pitchFamily="2" charset="0"/>
              </a:defRPr>
            </a:lvl4pPr>
            <a:lvl5pPr>
              <a:defRPr sz="1800">
                <a:solidFill>
                  <a:schemeClr val="bg1"/>
                </a:solidFill>
                <a:latin typeface="Poppins SemiBold" panose="00000700000000000000" pitchFamily="2" charset="0"/>
                <a:cs typeface="Poppins SemiBold" panose="00000700000000000000" pitchFamily="2" charset="0"/>
              </a:defRPr>
            </a:lvl5pPr>
          </a:lstStyle>
          <a:p>
            <a:pPr lvl="0"/>
            <a:endParaRPr lang="ru-RU" dirty="0"/>
          </a:p>
        </p:txBody>
      </p:sp>
      <p:sp>
        <p:nvSpPr>
          <p:cNvPr id="11" name="Текст 17">
            <a:extLst>
              <a:ext uri="{FF2B5EF4-FFF2-40B4-BE49-F238E27FC236}">
                <a16:creationId xmlns:a16="http://schemas.microsoft.com/office/drawing/2014/main" id="{C5903496-405A-B37A-40D0-B3147DD65755}"/>
              </a:ext>
            </a:extLst>
          </p:cNvPr>
          <p:cNvSpPr>
            <a:spLocks noGrp="1"/>
          </p:cNvSpPr>
          <p:nvPr>
            <p:ph type="body" sz="quarter" idx="30"/>
          </p:nvPr>
        </p:nvSpPr>
        <p:spPr>
          <a:xfrm>
            <a:off x="6838188" y="4778953"/>
            <a:ext cx="3456185" cy="288028"/>
          </a:xfrm>
        </p:spPr>
        <p:txBody>
          <a:bodyPr>
            <a:spAutoFit/>
          </a:bodyPr>
          <a:lstStyle>
            <a:lvl1pPr marL="0" indent="0">
              <a:spcBef>
                <a:spcPts val="0"/>
              </a:spcBef>
              <a:buNone/>
              <a:defRPr sz="1400">
                <a:solidFill>
                  <a:schemeClr val="bg1"/>
                </a:solidFill>
                <a:latin typeface="Poppins" panose="00000500000000000000" pitchFamily="2" charset="0"/>
                <a:cs typeface="Poppins" panose="00000500000000000000" pitchFamily="2" charset="0"/>
              </a:defRPr>
            </a:lvl1pPr>
            <a:lvl2pPr>
              <a:defRPr sz="1600">
                <a:solidFill>
                  <a:schemeClr val="bg1"/>
                </a:solidFill>
                <a:latin typeface="Poppins" panose="00000500000000000000" pitchFamily="2" charset="0"/>
                <a:cs typeface="Poppins" panose="00000500000000000000" pitchFamily="2" charset="0"/>
              </a:defRPr>
            </a:lvl2pPr>
            <a:lvl3pPr>
              <a:defRPr sz="1600">
                <a:solidFill>
                  <a:schemeClr val="bg1"/>
                </a:solidFill>
                <a:latin typeface="Poppins" panose="00000500000000000000" pitchFamily="2" charset="0"/>
                <a:cs typeface="Poppins" panose="00000500000000000000" pitchFamily="2" charset="0"/>
              </a:defRPr>
            </a:lvl3pPr>
            <a:lvl4pPr>
              <a:defRPr sz="1600">
                <a:solidFill>
                  <a:schemeClr val="bg1"/>
                </a:solidFill>
                <a:latin typeface="Poppins" panose="00000500000000000000" pitchFamily="2" charset="0"/>
                <a:cs typeface="Poppins" panose="00000500000000000000" pitchFamily="2" charset="0"/>
              </a:defRPr>
            </a:lvl4pPr>
            <a:lvl5pPr>
              <a:defRPr sz="1600">
                <a:solidFill>
                  <a:schemeClr val="bg1"/>
                </a:solidFill>
                <a:latin typeface="Poppins" panose="00000500000000000000" pitchFamily="2" charset="0"/>
                <a:cs typeface="Poppins" panose="00000500000000000000" pitchFamily="2" charset="0"/>
              </a:defRPr>
            </a:lvl5pPr>
          </a:lstStyle>
          <a:p>
            <a:pPr lvl="0"/>
            <a:endParaRPr lang="en-US" dirty="0"/>
          </a:p>
        </p:txBody>
      </p:sp>
      <p:sp>
        <p:nvSpPr>
          <p:cNvPr id="12" name="Текст 37">
            <a:extLst>
              <a:ext uri="{FF2B5EF4-FFF2-40B4-BE49-F238E27FC236}">
                <a16:creationId xmlns:a16="http://schemas.microsoft.com/office/drawing/2014/main" id="{15DD4C43-1DC4-7897-900F-930A72977F50}"/>
              </a:ext>
            </a:extLst>
          </p:cNvPr>
          <p:cNvSpPr>
            <a:spLocks noGrp="1"/>
          </p:cNvSpPr>
          <p:nvPr>
            <p:ph type="body" sz="quarter" idx="31"/>
          </p:nvPr>
        </p:nvSpPr>
        <p:spPr>
          <a:xfrm>
            <a:off x="6838189" y="4448515"/>
            <a:ext cx="2445102" cy="343940"/>
          </a:xfrm>
        </p:spPr>
        <p:txBody>
          <a:bodyPr>
            <a:spAutoFit/>
          </a:bodyPr>
          <a:lstStyle>
            <a:lvl1pPr marL="0" indent="0" algn="l">
              <a:buNone/>
              <a:defRPr sz="1800">
                <a:gradFill>
                  <a:gsLst>
                    <a:gs pos="0">
                      <a:srgbClr val="00AEEF"/>
                    </a:gs>
                    <a:gs pos="54000">
                      <a:srgbClr val="93E3FF"/>
                    </a:gs>
                    <a:gs pos="100000">
                      <a:srgbClr val="93E3FF"/>
                    </a:gs>
                  </a:gsLst>
                  <a:lin ang="0" scaled="0"/>
                </a:gradFill>
                <a:latin typeface="Poppins SemiBold" panose="00000700000000000000" pitchFamily="2" charset="0"/>
                <a:cs typeface="Poppins SemiBold" panose="00000700000000000000" pitchFamily="2" charset="0"/>
              </a:defRPr>
            </a:lvl1pPr>
            <a:lvl2pPr>
              <a:defRPr sz="1800">
                <a:solidFill>
                  <a:schemeClr val="bg1"/>
                </a:solidFill>
                <a:latin typeface="Poppins SemiBold" panose="00000700000000000000" pitchFamily="2" charset="0"/>
                <a:cs typeface="Poppins SemiBold" panose="00000700000000000000" pitchFamily="2" charset="0"/>
              </a:defRPr>
            </a:lvl2pPr>
            <a:lvl3pPr>
              <a:defRPr sz="1800">
                <a:solidFill>
                  <a:schemeClr val="bg1"/>
                </a:solidFill>
                <a:latin typeface="Poppins SemiBold" panose="00000700000000000000" pitchFamily="2" charset="0"/>
                <a:cs typeface="Poppins SemiBold" panose="00000700000000000000" pitchFamily="2" charset="0"/>
              </a:defRPr>
            </a:lvl3pPr>
            <a:lvl4pPr>
              <a:defRPr sz="1800">
                <a:solidFill>
                  <a:schemeClr val="bg1"/>
                </a:solidFill>
                <a:latin typeface="Poppins SemiBold" panose="00000700000000000000" pitchFamily="2" charset="0"/>
                <a:cs typeface="Poppins SemiBold" panose="00000700000000000000" pitchFamily="2" charset="0"/>
              </a:defRPr>
            </a:lvl4pPr>
            <a:lvl5pPr>
              <a:defRPr sz="1800">
                <a:solidFill>
                  <a:schemeClr val="bg1"/>
                </a:solidFill>
                <a:latin typeface="Poppins SemiBold" panose="00000700000000000000" pitchFamily="2" charset="0"/>
                <a:cs typeface="Poppins SemiBold" panose="00000700000000000000" pitchFamily="2" charset="0"/>
              </a:defRPr>
            </a:lvl5pPr>
          </a:lstStyle>
          <a:p>
            <a:pPr lvl="0"/>
            <a:endParaRPr lang="ru-RU" dirty="0"/>
          </a:p>
        </p:txBody>
      </p:sp>
      <p:sp>
        <p:nvSpPr>
          <p:cNvPr id="13" name="Текст 17">
            <a:extLst>
              <a:ext uri="{FF2B5EF4-FFF2-40B4-BE49-F238E27FC236}">
                <a16:creationId xmlns:a16="http://schemas.microsoft.com/office/drawing/2014/main" id="{240AA21D-C908-51FD-1456-F1A4CD845754}"/>
              </a:ext>
            </a:extLst>
          </p:cNvPr>
          <p:cNvSpPr>
            <a:spLocks noGrp="1"/>
          </p:cNvSpPr>
          <p:nvPr>
            <p:ph type="body" sz="quarter" idx="32"/>
          </p:nvPr>
        </p:nvSpPr>
        <p:spPr>
          <a:xfrm>
            <a:off x="6838188" y="5779937"/>
            <a:ext cx="3456185" cy="288028"/>
          </a:xfrm>
        </p:spPr>
        <p:txBody>
          <a:bodyPr>
            <a:spAutoFit/>
          </a:bodyPr>
          <a:lstStyle>
            <a:lvl1pPr marL="0" indent="0">
              <a:spcBef>
                <a:spcPts val="0"/>
              </a:spcBef>
              <a:buNone/>
              <a:defRPr sz="1400">
                <a:solidFill>
                  <a:schemeClr val="bg1"/>
                </a:solidFill>
                <a:latin typeface="Poppins" panose="00000500000000000000" pitchFamily="2" charset="0"/>
                <a:cs typeface="Poppins" panose="00000500000000000000" pitchFamily="2" charset="0"/>
              </a:defRPr>
            </a:lvl1pPr>
            <a:lvl2pPr>
              <a:defRPr sz="1600">
                <a:solidFill>
                  <a:schemeClr val="bg1"/>
                </a:solidFill>
                <a:latin typeface="Poppins" panose="00000500000000000000" pitchFamily="2" charset="0"/>
                <a:cs typeface="Poppins" panose="00000500000000000000" pitchFamily="2" charset="0"/>
              </a:defRPr>
            </a:lvl2pPr>
            <a:lvl3pPr>
              <a:defRPr sz="1600">
                <a:solidFill>
                  <a:schemeClr val="bg1"/>
                </a:solidFill>
                <a:latin typeface="Poppins" panose="00000500000000000000" pitchFamily="2" charset="0"/>
                <a:cs typeface="Poppins" panose="00000500000000000000" pitchFamily="2" charset="0"/>
              </a:defRPr>
            </a:lvl3pPr>
            <a:lvl4pPr>
              <a:defRPr sz="1600">
                <a:solidFill>
                  <a:schemeClr val="bg1"/>
                </a:solidFill>
                <a:latin typeface="Poppins" panose="00000500000000000000" pitchFamily="2" charset="0"/>
                <a:cs typeface="Poppins" panose="00000500000000000000" pitchFamily="2" charset="0"/>
              </a:defRPr>
            </a:lvl4pPr>
            <a:lvl5pPr>
              <a:defRPr sz="1600">
                <a:solidFill>
                  <a:schemeClr val="bg1"/>
                </a:solidFill>
                <a:latin typeface="Poppins" panose="00000500000000000000" pitchFamily="2" charset="0"/>
                <a:cs typeface="Poppins" panose="00000500000000000000" pitchFamily="2" charset="0"/>
              </a:defRPr>
            </a:lvl5pPr>
          </a:lstStyle>
          <a:p>
            <a:pPr lvl="0"/>
            <a:endParaRPr lang="en-US" dirty="0"/>
          </a:p>
        </p:txBody>
      </p:sp>
      <p:sp>
        <p:nvSpPr>
          <p:cNvPr id="14" name="Текст 37">
            <a:extLst>
              <a:ext uri="{FF2B5EF4-FFF2-40B4-BE49-F238E27FC236}">
                <a16:creationId xmlns:a16="http://schemas.microsoft.com/office/drawing/2014/main" id="{6CF09EB7-3347-87A3-BA72-27486D055B74}"/>
              </a:ext>
            </a:extLst>
          </p:cNvPr>
          <p:cNvSpPr>
            <a:spLocks noGrp="1"/>
          </p:cNvSpPr>
          <p:nvPr>
            <p:ph type="body" sz="quarter" idx="33"/>
          </p:nvPr>
        </p:nvSpPr>
        <p:spPr>
          <a:xfrm>
            <a:off x="6838189" y="5449499"/>
            <a:ext cx="2445102" cy="343940"/>
          </a:xfrm>
        </p:spPr>
        <p:txBody>
          <a:bodyPr>
            <a:spAutoFit/>
          </a:bodyPr>
          <a:lstStyle>
            <a:lvl1pPr marL="0" indent="0" algn="l">
              <a:buNone/>
              <a:defRPr sz="1800">
                <a:gradFill>
                  <a:gsLst>
                    <a:gs pos="0">
                      <a:srgbClr val="00AEEF"/>
                    </a:gs>
                    <a:gs pos="54000">
                      <a:srgbClr val="93E3FF"/>
                    </a:gs>
                    <a:gs pos="100000">
                      <a:srgbClr val="93E3FF"/>
                    </a:gs>
                  </a:gsLst>
                  <a:lin ang="0" scaled="0"/>
                </a:gradFill>
                <a:latin typeface="Poppins SemiBold" panose="00000700000000000000" pitchFamily="2" charset="0"/>
                <a:cs typeface="Poppins SemiBold" panose="00000700000000000000" pitchFamily="2" charset="0"/>
              </a:defRPr>
            </a:lvl1pPr>
            <a:lvl2pPr>
              <a:defRPr sz="1800">
                <a:solidFill>
                  <a:schemeClr val="bg1"/>
                </a:solidFill>
                <a:latin typeface="Poppins SemiBold" panose="00000700000000000000" pitchFamily="2" charset="0"/>
                <a:cs typeface="Poppins SemiBold" panose="00000700000000000000" pitchFamily="2" charset="0"/>
              </a:defRPr>
            </a:lvl2pPr>
            <a:lvl3pPr>
              <a:defRPr sz="1800">
                <a:solidFill>
                  <a:schemeClr val="bg1"/>
                </a:solidFill>
                <a:latin typeface="Poppins SemiBold" panose="00000700000000000000" pitchFamily="2" charset="0"/>
                <a:cs typeface="Poppins SemiBold" panose="00000700000000000000" pitchFamily="2" charset="0"/>
              </a:defRPr>
            </a:lvl3pPr>
            <a:lvl4pPr>
              <a:defRPr sz="1800">
                <a:solidFill>
                  <a:schemeClr val="bg1"/>
                </a:solidFill>
                <a:latin typeface="Poppins SemiBold" panose="00000700000000000000" pitchFamily="2" charset="0"/>
                <a:cs typeface="Poppins SemiBold" panose="00000700000000000000" pitchFamily="2" charset="0"/>
              </a:defRPr>
            </a:lvl4pPr>
            <a:lvl5pPr>
              <a:defRPr sz="1800">
                <a:solidFill>
                  <a:schemeClr val="bg1"/>
                </a:solidFill>
                <a:latin typeface="Poppins SemiBold" panose="00000700000000000000" pitchFamily="2" charset="0"/>
                <a:cs typeface="Poppins SemiBold" panose="00000700000000000000" pitchFamily="2" charset="0"/>
              </a:defRPr>
            </a:lvl5pPr>
          </a:lstStyle>
          <a:p>
            <a:pPr lvl="0"/>
            <a:endParaRPr lang="ru-RU" dirty="0"/>
          </a:p>
        </p:txBody>
      </p:sp>
      <p:sp>
        <p:nvSpPr>
          <p:cNvPr id="15" name="Овал 14">
            <a:extLst>
              <a:ext uri="{FF2B5EF4-FFF2-40B4-BE49-F238E27FC236}">
                <a16:creationId xmlns:a16="http://schemas.microsoft.com/office/drawing/2014/main" id="{BF8C8A6F-08F8-CC7B-CD6E-DB75B291F40B}"/>
              </a:ext>
            </a:extLst>
          </p:cNvPr>
          <p:cNvSpPr/>
          <p:nvPr userDrawn="1"/>
        </p:nvSpPr>
        <p:spPr>
          <a:xfrm rot="13081926">
            <a:off x="9559749" y="-1753070"/>
            <a:ext cx="3713452" cy="3688442"/>
          </a:xfrm>
          <a:prstGeom prst="ellipse">
            <a:avLst/>
          </a:prstGeom>
          <a:noFill/>
          <a:ln w="393700">
            <a:gradFill>
              <a:gsLst>
                <a:gs pos="21000">
                  <a:srgbClr val="00AEEF"/>
                </a:gs>
                <a:gs pos="0">
                  <a:srgbClr val="010101"/>
                </a:gs>
                <a:gs pos="100000">
                  <a:srgbClr val="00AEEF"/>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818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графи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2344648-F2BD-8013-7463-44EAB0B7C59F}"/>
              </a:ext>
            </a:extLst>
          </p:cNvPr>
          <p:cNvSpPr>
            <a:spLocks noGrp="1"/>
          </p:cNvSpPr>
          <p:nvPr>
            <p:ph type="title"/>
          </p:nvPr>
        </p:nvSpPr>
        <p:spPr>
          <a:xfrm>
            <a:off x="291662" y="984657"/>
            <a:ext cx="10515600" cy="646331"/>
          </a:xfrm>
          <a:prstGeom prst="rect">
            <a:avLst/>
          </a:prstGeom>
        </p:spPr>
        <p:txBody>
          <a:bodyPr/>
          <a:lstStyle/>
          <a:p>
            <a:r>
              <a:rPr lang="ru-RU"/>
              <a:t>Образец заголовка</a:t>
            </a:r>
            <a:endParaRPr lang="en-US"/>
          </a:p>
        </p:txBody>
      </p:sp>
      <p:sp>
        <p:nvSpPr>
          <p:cNvPr id="3" name="Текст 37">
            <a:extLst>
              <a:ext uri="{FF2B5EF4-FFF2-40B4-BE49-F238E27FC236}">
                <a16:creationId xmlns:a16="http://schemas.microsoft.com/office/drawing/2014/main" id="{93EAD8BC-2160-CBA4-E712-773012FF3F39}"/>
              </a:ext>
            </a:extLst>
          </p:cNvPr>
          <p:cNvSpPr>
            <a:spLocks noGrp="1"/>
          </p:cNvSpPr>
          <p:nvPr>
            <p:ph type="body" sz="quarter" idx="24"/>
          </p:nvPr>
        </p:nvSpPr>
        <p:spPr>
          <a:xfrm>
            <a:off x="291662" y="763437"/>
            <a:ext cx="1558336" cy="288028"/>
          </a:xfrm>
        </p:spPr>
        <p:txBody>
          <a:bodyPr>
            <a:spAutoFit/>
          </a:bodyPr>
          <a:lstStyle>
            <a:lvl1pPr marL="0" indent="0" algn="l">
              <a:buNone/>
              <a:defRPr sz="1400">
                <a:solidFill>
                  <a:schemeClr val="bg1"/>
                </a:solidFill>
                <a:latin typeface="Poppins Light" panose="00000400000000000000" pitchFamily="2" charset="0"/>
                <a:cs typeface="Poppins Light" panose="00000400000000000000" pitchFamily="2" charset="0"/>
              </a:defRPr>
            </a:lvl1pPr>
            <a:lvl2pPr>
              <a:defRPr sz="1800">
                <a:solidFill>
                  <a:schemeClr val="bg1"/>
                </a:solidFill>
                <a:latin typeface="Poppins SemiBold" panose="00000700000000000000" pitchFamily="2" charset="0"/>
                <a:cs typeface="Poppins SemiBold" panose="00000700000000000000" pitchFamily="2" charset="0"/>
              </a:defRPr>
            </a:lvl2pPr>
            <a:lvl3pPr>
              <a:defRPr sz="1800">
                <a:solidFill>
                  <a:schemeClr val="bg1"/>
                </a:solidFill>
                <a:latin typeface="Poppins SemiBold" panose="00000700000000000000" pitchFamily="2" charset="0"/>
                <a:cs typeface="Poppins SemiBold" panose="00000700000000000000" pitchFamily="2" charset="0"/>
              </a:defRPr>
            </a:lvl3pPr>
            <a:lvl4pPr>
              <a:defRPr sz="1800">
                <a:solidFill>
                  <a:schemeClr val="bg1"/>
                </a:solidFill>
                <a:latin typeface="Poppins SemiBold" panose="00000700000000000000" pitchFamily="2" charset="0"/>
                <a:cs typeface="Poppins SemiBold" panose="00000700000000000000" pitchFamily="2" charset="0"/>
              </a:defRPr>
            </a:lvl4pPr>
            <a:lvl5pPr>
              <a:defRPr sz="1800">
                <a:solidFill>
                  <a:schemeClr val="bg1"/>
                </a:solidFill>
                <a:latin typeface="Poppins SemiBold" panose="00000700000000000000" pitchFamily="2" charset="0"/>
                <a:cs typeface="Poppins SemiBold" panose="00000700000000000000" pitchFamily="2" charset="0"/>
              </a:defRPr>
            </a:lvl5pPr>
          </a:lstStyle>
          <a:p>
            <a:pPr lvl="0"/>
            <a:endParaRPr lang="ru-RU" dirty="0"/>
          </a:p>
        </p:txBody>
      </p:sp>
      <p:sp>
        <p:nvSpPr>
          <p:cNvPr id="6" name="Текст 17">
            <a:extLst>
              <a:ext uri="{FF2B5EF4-FFF2-40B4-BE49-F238E27FC236}">
                <a16:creationId xmlns:a16="http://schemas.microsoft.com/office/drawing/2014/main" id="{B7D6A22E-8F67-563E-E4ED-398821C11614}"/>
              </a:ext>
            </a:extLst>
          </p:cNvPr>
          <p:cNvSpPr>
            <a:spLocks noGrp="1"/>
          </p:cNvSpPr>
          <p:nvPr>
            <p:ph type="body" sz="quarter" idx="11"/>
          </p:nvPr>
        </p:nvSpPr>
        <p:spPr>
          <a:xfrm>
            <a:off x="1117389" y="2609843"/>
            <a:ext cx="3456185" cy="288028"/>
          </a:xfrm>
        </p:spPr>
        <p:txBody>
          <a:bodyPr>
            <a:spAutoFit/>
          </a:bodyPr>
          <a:lstStyle>
            <a:lvl1pPr marL="0" indent="0">
              <a:spcBef>
                <a:spcPts val="0"/>
              </a:spcBef>
              <a:buNone/>
              <a:defRPr sz="1400">
                <a:solidFill>
                  <a:schemeClr val="bg1"/>
                </a:solidFill>
                <a:latin typeface="Poppins" panose="00000500000000000000" pitchFamily="2" charset="0"/>
                <a:cs typeface="Poppins" panose="00000500000000000000" pitchFamily="2" charset="0"/>
              </a:defRPr>
            </a:lvl1pPr>
            <a:lvl2pPr>
              <a:defRPr sz="1600">
                <a:solidFill>
                  <a:schemeClr val="bg1"/>
                </a:solidFill>
                <a:latin typeface="Poppins" panose="00000500000000000000" pitchFamily="2" charset="0"/>
                <a:cs typeface="Poppins" panose="00000500000000000000" pitchFamily="2" charset="0"/>
              </a:defRPr>
            </a:lvl2pPr>
            <a:lvl3pPr>
              <a:defRPr sz="1600">
                <a:solidFill>
                  <a:schemeClr val="bg1"/>
                </a:solidFill>
                <a:latin typeface="Poppins" panose="00000500000000000000" pitchFamily="2" charset="0"/>
                <a:cs typeface="Poppins" panose="00000500000000000000" pitchFamily="2" charset="0"/>
              </a:defRPr>
            </a:lvl3pPr>
            <a:lvl4pPr>
              <a:defRPr sz="1600">
                <a:solidFill>
                  <a:schemeClr val="bg1"/>
                </a:solidFill>
                <a:latin typeface="Poppins" panose="00000500000000000000" pitchFamily="2" charset="0"/>
                <a:cs typeface="Poppins" panose="00000500000000000000" pitchFamily="2" charset="0"/>
              </a:defRPr>
            </a:lvl4pPr>
            <a:lvl5pPr>
              <a:defRPr sz="1600">
                <a:solidFill>
                  <a:schemeClr val="bg1"/>
                </a:solidFill>
                <a:latin typeface="Poppins" panose="00000500000000000000" pitchFamily="2" charset="0"/>
                <a:cs typeface="Poppins" panose="00000500000000000000" pitchFamily="2" charset="0"/>
              </a:defRPr>
            </a:lvl5pPr>
          </a:lstStyle>
          <a:p>
            <a:pPr lvl="0"/>
            <a:endParaRPr lang="en-US" dirty="0"/>
          </a:p>
        </p:txBody>
      </p:sp>
      <p:sp>
        <p:nvSpPr>
          <p:cNvPr id="7" name="Текст 37">
            <a:extLst>
              <a:ext uri="{FF2B5EF4-FFF2-40B4-BE49-F238E27FC236}">
                <a16:creationId xmlns:a16="http://schemas.microsoft.com/office/drawing/2014/main" id="{4DF7C9AD-91F0-CA97-49CB-9862975A6FFB}"/>
              </a:ext>
            </a:extLst>
          </p:cNvPr>
          <p:cNvSpPr>
            <a:spLocks noGrp="1"/>
          </p:cNvSpPr>
          <p:nvPr>
            <p:ph type="body" sz="quarter" idx="23"/>
          </p:nvPr>
        </p:nvSpPr>
        <p:spPr>
          <a:xfrm>
            <a:off x="1117390" y="2279405"/>
            <a:ext cx="2445102" cy="343940"/>
          </a:xfrm>
        </p:spPr>
        <p:txBody>
          <a:bodyPr>
            <a:spAutoFit/>
          </a:bodyPr>
          <a:lstStyle>
            <a:lvl1pPr marL="0" indent="0" algn="l">
              <a:buNone/>
              <a:defRPr sz="1800">
                <a:gradFill>
                  <a:gsLst>
                    <a:gs pos="0">
                      <a:srgbClr val="00AEEF"/>
                    </a:gs>
                    <a:gs pos="54000">
                      <a:srgbClr val="93E3FF"/>
                    </a:gs>
                    <a:gs pos="100000">
                      <a:srgbClr val="93E3FF"/>
                    </a:gs>
                  </a:gsLst>
                  <a:lin ang="0" scaled="0"/>
                </a:gradFill>
                <a:latin typeface="Poppins SemiBold" panose="00000700000000000000" pitchFamily="2" charset="0"/>
                <a:cs typeface="Poppins SemiBold" panose="00000700000000000000" pitchFamily="2" charset="0"/>
              </a:defRPr>
            </a:lvl1pPr>
            <a:lvl2pPr>
              <a:defRPr sz="1800">
                <a:solidFill>
                  <a:schemeClr val="bg1"/>
                </a:solidFill>
                <a:latin typeface="Poppins SemiBold" panose="00000700000000000000" pitchFamily="2" charset="0"/>
                <a:cs typeface="Poppins SemiBold" panose="00000700000000000000" pitchFamily="2" charset="0"/>
              </a:defRPr>
            </a:lvl2pPr>
            <a:lvl3pPr>
              <a:defRPr sz="1800">
                <a:solidFill>
                  <a:schemeClr val="bg1"/>
                </a:solidFill>
                <a:latin typeface="Poppins SemiBold" panose="00000700000000000000" pitchFamily="2" charset="0"/>
                <a:cs typeface="Poppins SemiBold" panose="00000700000000000000" pitchFamily="2" charset="0"/>
              </a:defRPr>
            </a:lvl3pPr>
            <a:lvl4pPr>
              <a:defRPr sz="1800">
                <a:solidFill>
                  <a:schemeClr val="bg1"/>
                </a:solidFill>
                <a:latin typeface="Poppins SemiBold" panose="00000700000000000000" pitchFamily="2" charset="0"/>
                <a:cs typeface="Poppins SemiBold" panose="00000700000000000000" pitchFamily="2" charset="0"/>
              </a:defRPr>
            </a:lvl4pPr>
            <a:lvl5pPr>
              <a:defRPr sz="1800">
                <a:solidFill>
                  <a:schemeClr val="bg1"/>
                </a:solidFill>
                <a:latin typeface="Poppins SemiBold" panose="00000700000000000000" pitchFamily="2" charset="0"/>
                <a:cs typeface="Poppins SemiBold" panose="00000700000000000000" pitchFamily="2" charset="0"/>
              </a:defRPr>
            </a:lvl5pPr>
          </a:lstStyle>
          <a:p>
            <a:pPr lvl="0"/>
            <a:endParaRPr lang="ru-RU" dirty="0"/>
          </a:p>
        </p:txBody>
      </p:sp>
      <p:sp>
        <p:nvSpPr>
          <p:cNvPr id="8" name="Текст 17">
            <a:extLst>
              <a:ext uri="{FF2B5EF4-FFF2-40B4-BE49-F238E27FC236}">
                <a16:creationId xmlns:a16="http://schemas.microsoft.com/office/drawing/2014/main" id="{94D27160-7E78-1687-F1BD-D5CB548B6919}"/>
              </a:ext>
            </a:extLst>
          </p:cNvPr>
          <p:cNvSpPr>
            <a:spLocks noGrp="1"/>
          </p:cNvSpPr>
          <p:nvPr>
            <p:ph type="body" sz="quarter" idx="28"/>
          </p:nvPr>
        </p:nvSpPr>
        <p:spPr>
          <a:xfrm>
            <a:off x="1117389" y="3590611"/>
            <a:ext cx="3456185" cy="288028"/>
          </a:xfrm>
        </p:spPr>
        <p:txBody>
          <a:bodyPr>
            <a:spAutoFit/>
          </a:bodyPr>
          <a:lstStyle>
            <a:lvl1pPr marL="0" indent="0">
              <a:spcBef>
                <a:spcPts val="0"/>
              </a:spcBef>
              <a:buNone/>
              <a:defRPr sz="1400">
                <a:solidFill>
                  <a:schemeClr val="bg1"/>
                </a:solidFill>
                <a:latin typeface="Poppins" panose="00000500000000000000" pitchFamily="2" charset="0"/>
                <a:cs typeface="Poppins" panose="00000500000000000000" pitchFamily="2" charset="0"/>
              </a:defRPr>
            </a:lvl1pPr>
            <a:lvl2pPr>
              <a:defRPr sz="1600">
                <a:solidFill>
                  <a:schemeClr val="bg1"/>
                </a:solidFill>
                <a:latin typeface="Poppins" panose="00000500000000000000" pitchFamily="2" charset="0"/>
                <a:cs typeface="Poppins" panose="00000500000000000000" pitchFamily="2" charset="0"/>
              </a:defRPr>
            </a:lvl2pPr>
            <a:lvl3pPr>
              <a:defRPr sz="1600">
                <a:solidFill>
                  <a:schemeClr val="bg1"/>
                </a:solidFill>
                <a:latin typeface="Poppins" panose="00000500000000000000" pitchFamily="2" charset="0"/>
                <a:cs typeface="Poppins" panose="00000500000000000000" pitchFamily="2" charset="0"/>
              </a:defRPr>
            </a:lvl3pPr>
            <a:lvl4pPr>
              <a:defRPr sz="1600">
                <a:solidFill>
                  <a:schemeClr val="bg1"/>
                </a:solidFill>
                <a:latin typeface="Poppins" panose="00000500000000000000" pitchFamily="2" charset="0"/>
                <a:cs typeface="Poppins" panose="00000500000000000000" pitchFamily="2" charset="0"/>
              </a:defRPr>
            </a:lvl4pPr>
            <a:lvl5pPr>
              <a:defRPr sz="1600">
                <a:solidFill>
                  <a:schemeClr val="bg1"/>
                </a:solidFill>
                <a:latin typeface="Poppins" panose="00000500000000000000" pitchFamily="2" charset="0"/>
                <a:cs typeface="Poppins" panose="00000500000000000000" pitchFamily="2" charset="0"/>
              </a:defRPr>
            </a:lvl5pPr>
          </a:lstStyle>
          <a:p>
            <a:pPr lvl="0"/>
            <a:endParaRPr lang="en-US" dirty="0"/>
          </a:p>
        </p:txBody>
      </p:sp>
      <p:sp>
        <p:nvSpPr>
          <p:cNvPr id="9" name="Текст 37">
            <a:extLst>
              <a:ext uri="{FF2B5EF4-FFF2-40B4-BE49-F238E27FC236}">
                <a16:creationId xmlns:a16="http://schemas.microsoft.com/office/drawing/2014/main" id="{86EBD7BD-79BB-93A8-D0DB-50FD9D0AB2B3}"/>
              </a:ext>
            </a:extLst>
          </p:cNvPr>
          <p:cNvSpPr>
            <a:spLocks noGrp="1"/>
          </p:cNvSpPr>
          <p:nvPr>
            <p:ph type="body" sz="quarter" idx="29"/>
          </p:nvPr>
        </p:nvSpPr>
        <p:spPr>
          <a:xfrm>
            <a:off x="1117390" y="3260173"/>
            <a:ext cx="2445102" cy="343940"/>
          </a:xfrm>
        </p:spPr>
        <p:txBody>
          <a:bodyPr>
            <a:spAutoFit/>
          </a:bodyPr>
          <a:lstStyle>
            <a:lvl1pPr marL="0" indent="0" algn="l">
              <a:buNone/>
              <a:defRPr sz="1800">
                <a:gradFill>
                  <a:gsLst>
                    <a:gs pos="0">
                      <a:srgbClr val="00AEEF"/>
                    </a:gs>
                    <a:gs pos="54000">
                      <a:srgbClr val="93E3FF"/>
                    </a:gs>
                    <a:gs pos="100000">
                      <a:srgbClr val="93E3FF"/>
                    </a:gs>
                  </a:gsLst>
                  <a:lin ang="0" scaled="0"/>
                </a:gradFill>
                <a:latin typeface="Poppins SemiBold" panose="00000700000000000000" pitchFamily="2" charset="0"/>
                <a:cs typeface="Poppins SemiBold" panose="00000700000000000000" pitchFamily="2" charset="0"/>
              </a:defRPr>
            </a:lvl1pPr>
            <a:lvl2pPr>
              <a:defRPr sz="1800">
                <a:solidFill>
                  <a:schemeClr val="bg1"/>
                </a:solidFill>
                <a:latin typeface="Poppins SemiBold" panose="00000700000000000000" pitchFamily="2" charset="0"/>
                <a:cs typeface="Poppins SemiBold" panose="00000700000000000000" pitchFamily="2" charset="0"/>
              </a:defRPr>
            </a:lvl2pPr>
            <a:lvl3pPr>
              <a:defRPr sz="1800">
                <a:solidFill>
                  <a:schemeClr val="bg1"/>
                </a:solidFill>
                <a:latin typeface="Poppins SemiBold" panose="00000700000000000000" pitchFamily="2" charset="0"/>
                <a:cs typeface="Poppins SemiBold" panose="00000700000000000000" pitchFamily="2" charset="0"/>
              </a:defRPr>
            </a:lvl3pPr>
            <a:lvl4pPr>
              <a:defRPr sz="1800">
                <a:solidFill>
                  <a:schemeClr val="bg1"/>
                </a:solidFill>
                <a:latin typeface="Poppins SemiBold" panose="00000700000000000000" pitchFamily="2" charset="0"/>
                <a:cs typeface="Poppins SemiBold" panose="00000700000000000000" pitchFamily="2" charset="0"/>
              </a:defRPr>
            </a:lvl4pPr>
            <a:lvl5pPr>
              <a:defRPr sz="1800">
                <a:solidFill>
                  <a:schemeClr val="bg1"/>
                </a:solidFill>
                <a:latin typeface="Poppins SemiBold" panose="00000700000000000000" pitchFamily="2" charset="0"/>
                <a:cs typeface="Poppins SemiBold" panose="00000700000000000000" pitchFamily="2" charset="0"/>
              </a:defRPr>
            </a:lvl5pPr>
          </a:lstStyle>
          <a:p>
            <a:pPr lvl="0"/>
            <a:endParaRPr lang="ru-RU" dirty="0"/>
          </a:p>
        </p:txBody>
      </p:sp>
      <p:sp>
        <p:nvSpPr>
          <p:cNvPr id="10" name="Текст 17">
            <a:extLst>
              <a:ext uri="{FF2B5EF4-FFF2-40B4-BE49-F238E27FC236}">
                <a16:creationId xmlns:a16="http://schemas.microsoft.com/office/drawing/2014/main" id="{7BDE775D-FCBA-05F3-8BCC-2ACBB3412C46}"/>
              </a:ext>
            </a:extLst>
          </p:cNvPr>
          <p:cNvSpPr>
            <a:spLocks noGrp="1"/>
          </p:cNvSpPr>
          <p:nvPr>
            <p:ph type="body" sz="quarter" idx="30"/>
          </p:nvPr>
        </p:nvSpPr>
        <p:spPr>
          <a:xfrm>
            <a:off x="1117389" y="4611809"/>
            <a:ext cx="3456185" cy="288028"/>
          </a:xfrm>
        </p:spPr>
        <p:txBody>
          <a:bodyPr>
            <a:spAutoFit/>
          </a:bodyPr>
          <a:lstStyle>
            <a:lvl1pPr marL="0" indent="0">
              <a:spcBef>
                <a:spcPts val="0"/>
              </a:spcBef>
              <a:buNone/>
              <a:defRPr sz="1400">
                <a:solidFill>
                  <a:schemeClr val="bg1"/>
                </a:solidFill>
                <a:latin typeface="Poppins" panose="00000500000000000000" pitchFamily="2" charset="0"/>
                <a:cs typeface="Poppins" panose="00000500000000000000" pitchFamily="2" charset="0"/>
              </a:defRPr>
            </a:lvl1pPr>
            <a:lvl2pPr>
              <a:defRPr sz="1600">
                <a:solidFill>
                  <a:schemeClr val="bg1"/>
                </a:solidFill>
                <a:latin typeface="Poppins" panose="00000500000000000000" pitchFamily="2" charset="0"/>
                <a:cs typeface="Poppins" panose="00000500000000000000" pitchFamily="2" charset="0"/>
              </a:defRPr>
            </a:lvl2pPr>
            <a:lvl3pPr>
              <a:defRPr sz="1600">
                <a:solidFill>
                  <a:schemeClr val="bg1"/>
                </a:solidFill>
                <a:latin typeface="Poppins" panose="00000500000000000000" pitchFamily="2" charset="0"/>
                <a:cs typeface="Poppins" panose="00000500000000000000" pitchFamily="2" charset="0"/>
              </a:defRPr>
            </a:lvl3pPr>
            <a:lvl4pPr>
              <a:defRPr sz="1600">
                <a:solidFill>
                  <a:schemeClr val="bg1"/>
                </a:solidFill>
                <a:latin typeface="Poppins" panose="00000500000000000000" pitchFamily="2" charset="0"/>
                <a:cs typeface="Poppins" panose="00000500000000000000" pitchFamily="2" charset="0"/>
              </a:defRPr>
            </a:lvl4pPr>
            <a:lvl5pPr>
              <a:defRPr sz="1600">
                <a:solidFill>
                  <a:schemeClr val="bg1"/>
                </a:solidFill>
                <a:latin typeface="Poppins" panose="00000500000000000000" pitchFamily="2" charset="0"/>
                <a:cs typeface="Poppins" panose="00000500000000000000" pitchFamily="2" charset="0"/>
              </a:defRPr>
            </a:lvl5pPr>
          </a:lstStyle>
          <a:p>
            <a:pPr lvl="0"/>
            <a:endParaRPr lang="en-US" dirty="0"/>
          </a:p>
        </p:txBody>
      </p:sp>
      <p:sp>
        <p:nvSpPr>
          <p:cNvPr id="11" name="Текст 37">
            <a:extLst>
              <a:ext uri="{FF2B5EF4-FFF2-40B4-BE49-F238E27FC236}">
                <a16:creationId xmlns:a16="http://schemas.microsoft.com/office/drawing/2014/main" id="{293624A2-B764-D621-69E5-0A8C9BCFA6E5}"/>
              </a:ext>
            </a:extLst>
          </p:cNvPr>
          <p:cNvSpPr>
            <a:spLocks noGrp="1"/>
          </p:cNvSpPr>
          <p:nvPr>
            <p:ph type="body" sz="quarter" idx="31"/>
          </p:nvPr>
        </p:nvSpPr>
        <p:spPr>
          <a:xfrm>
            <a:off x="1117390" y="4281371"/>
            <a:ext cx="2445102" cy="343940"/>
          </a:xfrm>
        </p:spPr>
        <p:txBody>
          <a:bodyPr>
            <a:spAutoFit/>
          </a:bodyPr>
          <a:lstStyle>
            <a:lvl1pPr marL="0" indent="0" algn="l">
              <a:buNone/>
              <a:defRPr sz="1800">
                <a:gradFill>
                  <a:gsLst>
                    <a:gs pos="0">
                      <a:srgbClr val="00AEEF"/>
                    </a:gs>
                    <a:gs pos="54000">
                      <a:srgbClr val="93E3FF"/>
                    </a:gs>
                    <a:gs pos="100000">
                      <a:srgbClr val="93E3FF"/>
                    </a:gs>
                  </a:gsLst>
                  <a:lin ang="0" scaled="0"/>
                </a:gradFill>
                <a:latin typeface="Poppins SemiBold" panose="00000700000000000000" pitchFamily="2" charset="0"/>
                <a:cs typeface="Poppins SemiBold" panose="00000700000000000000" pitchFamily="2" charset="0"/>
              </a:defRPr>
            </a:lvl1pPr>
            <a:lvl2pPr>
              <a:defRPr sz="1800">
                <a:solidFill>
                  <a:schemeClr val="bg1"/>
                </a:solidFill>
                <a:latin typeface="Poppins SemiBold" panose="00000700000000000000" pitchFamily="2" charset="0"/>
                <a:cs typeface="Poppins SemiBold" panose="00000700000000000000" pitchFamily="2" charset="0"/>
              </a:defRPr>
            </a:lvl2pPr>
            <a:lvl3pPr>
              <a:defRPr sz="1800">
                <a:solidFill>
                  <a:schemeClr val="bg1"/>
                </a:solidFill>
                <a:latin typeface="Poppins SemiBold" panose="00000700000000000000" pitchFamily="2" charset="0"/>
                <a:cs typeface="Poppins SemiBold" panose="00000700000000000000" pitchFamily="2" charset="0"/>
              </a:defRPr>
            </a:lvl3pPr>
            <a:lvl4pPr>
              <a:defRPr sz="1800">
                <a:solidFill>
                  <a:schemeClr val="bg1"/>
                </a:solidFill>
                <a:latin typeface="Poppins SemiBold" panose="00000700000000000000" pitchFamily="2" charset="0"/>
                <a:cs typeface="Poppins SemiBold" panose="00000700000000000000" pitchFamily="2" charset="0"/>
              </a:defRPr>
            </a:lvl4pPr>
            <a:lvl5pPr>
              <a:defRPr sz="1800">
                <a:solidFill>
                  <a:schemeClr val="bg1"/>
                </a:solidFill>
                <a:latin typeface="Poppins SemiBold" panose="00000700000000000000" pitchFamily="2" charset="0"/>
                <a:cs typeface="Poppins SemiBold" panose="00000700000000000000" pitchFamily="2" charset="0"/>
              </a:defRPr>
            </a:lvl5pPr>
          </a:lstStyle>
          <a:p>
            <a:pPr lvl="0"/>
            <a:endParaRPr lang="ru-RU" dirty="0"/>
          </a:p>
        </p:txBody>
      </p:sp>
      <p:sp>
        <p:nvSpPr>
          <p:cNvPr id="12" name="Текст 17">
            <a:extLst>
              <a:ext uri="{FF2B5EF4-FFF2-40B4-BE49-F238E27FC236}">
                <a16:creationId xmlns:a16="http://schemas.microsoft.com/office/drawing/2014/main" id="{111D26F0-5C4C-49C6-1ECD-D55699A90FEC}"/>
              </a:ext>
            </a:extLst>
          </p:cNvPr>
          <p:cNvSpPr>
            <a:spLocks noGrp="1"/>
          </p:cNvSpPr>
          <p:nvPr>
            <p:ph type="body" sz="quarter" idx="32"/>
          </p:nvPr>
        </p:nvSpPr>
        <p:spPr>
          <a:xfrm>
            <a:off x="1117389" y="5612793"/>
            <a:ext cx="3456185" cy="288028"/>
          </a:xfrm>
        </p:spPr>
        <p:txBody>
          <a:bodyPr>
            <a:spAutoFit/>
          </a:bodyPr>
          <a:lstStyle>
            <a:lvl1pPr marL="0" indent="0">
              <a:spcBef>
                <a:spcPts val="0"/>
              </a:spcBef>
              <a:buNone/>
              <a:defRPr sz="1400">
                <a:solidFill>
                  <a:schemeClr val="bg1"/>
                </a:solidFill>
                <a:latin typeface="Poppins" panose="00000500000000000000" pitchFamily="2" charset="0"/>
                <a:cs typeface="Poppins" panose="00000500000000000000" pitchFamily="2" charset="0"/>
              </a:defRPr>
            </a:lvl1pPr>
            <a:lvl2pPr>
              <a:defRPr sz="1600">
                <a:solidFill>
                  <a:schemeClr val="bg1"/>
                </a:solidFill>
                <a:latin typeface="Poppins" panose="00000500000000000000" pitchFamily="2" charset="0"/>
                <a:cs typeface="Poppins" panose="00000500000000000000" pitchFamily="2" charset="0"/>
              </a:defRPr>
            </a:lvl2pPr>
            <a:lvl3pPr>
              <a:defRPr sz="1600">
                <a:solidFill>
                  <a:schemeClr val="bg1"/>
                </a:solidFill>
                <a:latin typeface="Poppins" panose="00000500000000000000" pitchFamily="2" charset="0"/>
                <a:cs typeface="Poppins" panose="00000500000000000000" pitchFamily="2" charset="0"/>
              </a:defRPr>
            </a:lvl3pPr>
            <a:lvl4pPr>
              <a:defRPr sz="1600">
                <a:solidFill>
                  <a:schemeClr val="bg1"/>
                </a:solidFill>
                <a:latin typeface="Poppins" panose="00000500000000000000" pitchFamily="2" charset="0"/>
                <a:cs typeface="Poppins" panose="00000500000000000000" pitchFamily="2" charset="0"/>
              </a:defRPr>
            </a:lvl4pPr>
            <a:lvl5pPr>
              <a:defRPr sz="1600">
                <a:solidFill>
                  <a:schemeClr val="bg1"/>
                </a:solidFill>
                <a:latin typeface="Poppins" panose="00000500000000000000" pitchFamily="2" charset="0"/>
                <a:cs typeface="Poppins" panose="00000500000000000000" pitchFamily="2" charset="0"/>
              </a:defRPr>
            </a:lvl5pPr>
          </a:lstStyle>
          <a:p>
            <a:pPr lvl="0"/>
            <a:endParaRPr lang="en-US" dirty="0"/>
          </a:p>
        </p:txBody>
      </p:sp>
      <p:sp>
        <p:nvSpPr>
          <p:cNvPr id="13" name="Текст 37">
            <a:extLst>
              <a:ext uri="{FF2B5EF4-FFF2-40B4-BE49-F238E27FC236}">
                <a16:creationId xmlns:a16="http://schemas.microsoft.com/office/drawing/2014/main" id="{8B611406-2ABA-45D9-B92D-053C75DDA344}"/>
              </a:ext>
            </a:extLst>
          </p:cNvPr>
          <p:cNvSpPr>
            <a:spLocks noGrp="1"/>
          </p:cNvSpPr>
          <p:nvPr>
            <p:ph type="body" sz="quarter" idx="33"/>
          </p:nvPr>
        </p:nvSpPr>
        <p:spPr>
          <a:xfrm>
            <a:off x="1117390" y="5282355"/>
            <a:ext cx="2445102" cy="343940"/>
          </a:xfrm>
        </p:spPr>
        <p:txBody>
          <a:bodyPr>
            <a:spAutoFit/>
          </a:bodyPr>
          <a:lstStyle>
            <a:lvl1pPr marL="0" indent="0" algn="l">
              <a:buNone/>
              <a:defRPr sz="1800">
                <a:gradFill>
                  <a:gsLst>
                    <a:gs pos="0">
                      <a:srgbClr val="00AEEF"/>
                    </a:gs>
                    <a:gs pos="54000">
                      <a:srgbClr val="93E3FF"/>
                    </a:gs>
                    <a:gs pos="100000">
                      <a:srgbClr val="93E3FF"/>
                    </a:gs>
                  </a:gsLst>
                  <a:lin ang="0" scaled="0"/>
                </a:gradFill>
                <a:latin typeface="Poppins SemiBold" panose="00000700000000000000" pitchFamily="2" charset="0"/>
                <a:cs typeface="Poppins SemiBold" panose="00000700000000000000" pitchFamily="2" charset="0"/>
              </a:defRPr>
            </a:lvl1pPr>
            <a:lvl2pPr>
              <a:defRPr sz="1800">
                <a:solidFill>
                  <a:schemeClr val="bg1"/>
                </a:solidFill>
                <a:latin typeface="Poppins SemiBold" panose="00000700000000000000" pitchFamily="2" charset="0"/>
                <a:cs typeface="Poppins SemiBold" panose="00000700000000000000" pitchFamily="2" charset="0"/>
              </a:defRPr>
            </a:lvl2pPr>
            <a:lvl3pPr>
              <a:defRPr sz="1800">
                <a:solidFill>
                  <a:schemeClr val="bg1"/>
                </a:solidFill>
                <a:latin typeface="Poppins SemiBold" panose="00000700000000000000" pitchFamily="2" charset="0"/>
                <a:cs typeface="Poppins SemiBold" panose="00000700000000000000" pitchFamily="2" charset="0"/>
              </a:defRPr>
            </a:lvl3pPr>
            <a:lvl4pPr>
              <a:defRPr sz="1800">
                <a:solidFill>
                  <a:schemeClr val="bg1"/>
                </a:solidFill>
                <a:latin typeface="Poppins SemiBold" panose="00000700000000000000" pitchFamily="2" charset="0"/>
                <a:cs typeface="Poppins SemiBold" panose="00000700000000000000" pitchFamily="2" charset="0"/>
              </a:defRPr>
            </a:lvl4pPr>
            <a:lvl5pPr>
              <a:defRPr sz="1800">
                <a:solidFill>
                  <a:schemeClr val="bg1"/>
                </a:solidFill>
                <a:latin typeface="Poppins SemiBold" panose="00000700000000000000" pitchFamily="2" charset="0"/>
                <a:cs typeface="Poppins SemiBold" panose="00000700000000000000" pitchFamily="2" charset="0"/>
              </a:defRPr>
            </a:lvl5pPr>
          </a:lstStyle>
          <a:p>
            <a:pPr lvl="0"/>
            <a:endParaRPr lang="ru-RU" dirty="0"/>
          </a:p>
        </p:txBody>
      </p:sp>
    </p:spTree>
    <p:extLst>
      <p:ext uri="{BB962C8B-B14F-4D97-AF65-F5344CB8AC3E}">
        <p14:creationId xmlns:p14="http://schemas.microsoft.com/office/powerpoint/2010/main" val="9487911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smtClean="0"/>
              <a:pPr/>
              <a:t>‹#›</a:t>
            </a:fld>
            <a:endParaRPr lang="ru"/>
          </a:p>
        </p:txBody>
      </p:sp>
    </p:spTree>
    <p:extLst>
      <p:ext uri="{BB962C8B-B14F-4D97-AF65-F5344CB8AC3E}">
        <p14:creationId xmlns:p14="http://schemas.microsoft.com/office/powerpoint/2010/main" val="1507625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титульный_2">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01D3D7CC-F693-6FDF-D620-65EFB378FE7C}"/>
              </a:ext>
            </a:extLst>
          </p:cNvPr>
          <p:cNvSpPr>
            <a:spLocks noGrp="1"/>
          </p:cNvSpPr>
          <p:nvPr>
            <p:ph type="subTitle" idx="1"/>
          </p:nvPr>
        </p:nvSpPr>
        <p:spPr>
          <a:xfrm>
            <a:off x="5974707" y="2156574"/>
            <a:ext cx="5590946" cy="1551825"/>
          </a:xfrm>
        </p:spPr>
        <p:txBody>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a:t>Образец подзаголовка</a:t>
            </a:r>
            <a:endParaRPr lang="en-US" dirty="0"/>
          </a:p>
        </p:txBody>
      </p:sp>
      <p:sp>
        <p:nvSpPr>
          <p:cNvPr id="11" name="Заголовок 10">
            <a:extLst>
              <a:ext uri="{FF2B5EF4-FFF2-40B4-BE49-F238E27FC236}">
                <a16:creationId xmlns:a16="http://schemas.microsoft.com/office/drawing/2014/main" id="{B0DF85C9-3E4C-6114-C30B-F29F4A3A684A}"/>
              </a:ext>
            </a:extLst>
          </p:cNvPr>
          <p:cNvSpPr>
            <a:spLocks noGrp="1"/>
          </p:cNvSpPr>
          <p:nvPr>
            <p:ph type="title"/>
          </p:nvPr>
        </p:nvSpPr>
        <p:spPr>
          <a:xfrm>
            <a:off x="5974707" y="984657"/>
            <a:ext cx="5727298" cy="590931"/>
          </a:xfrm>
          <a:prstGeom prst="rect">
            <a:avLst/>
          </a:prstGeom>
        </p:spPr>
        <p:txBody>
          <a:bodyPr/>
          <a:lstStyle>
            <a:lvl1pPr>
              <a:defRPr sz="3600"/>
            </a:lvl1pPr>
          </a:lstStyle>
          <a:p>
            <a:r>
              <a:rPr lang="ru-RU" dirty="0"/>
              <a:t>Образец заголовка</a:t>
            </a:r>
            <a:endParaRPr lang="en-US" dirty="0"/>
          </a:p>
        </p:txBody>
      </p:sp>
      <p:sp>
        <p:nvSpPr>
          <p:cNvPr id="2" name="Прямоугольник: скругленные углы 1">
            <a:extLst>
              <a:ext uri="{FF2B5EF4-FFF2-40B4-BE49-F238E27FC236}">
                <a16:creationId xmlns:a16="http://schemas.microsoft.com/office/drawing/2014/main" id="{0AC04338-105F-CEE8-BA23-AA11911CE620}"/>
              </a:ext>
            </a:extLst>
          </p:cNvPr>
          <p:cNvSpPr/>
          <p:nvPr userDrawn="1"/>
        </p:nvSpPr>
        <p:spPr>
          <a:xfrm>
            <a:off x="-808742" y="4138977"/>
            <a:ext cx="6539698" cy="1469985"/>
          </a:xfrm>
          <a:prstGeom prst="roundRect">
            <a:avLst>
              <a:gd name="adj" fmla="val 14517"/>
            </a:avLst>
          </a:prstGeom>
          <a:gradFill>
            <a:gsLst>
              <a:gs pos="51900">
                <a:srgbClr val="00AEEF"/>
              </a:gs>
              <a:gs pos="0">
                <a:srgbClr val="183D6D"/>
              </a:gs>
              <a:gs pos="100000">
                <a:srgbClr val="00AEEF">
                  <a:alpha val="2100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Рисунок 6">
            <a:extLst>
              <a:ext uri="{FF2B5EF4-FFF2-40B4-BE49-F238E27FC236}">
                <a16:creationId xmlns:a16="http://schemas.microsoft.com/office/drawing/2014/main" id="{696FD5B6-21DD-A970-C474-89417ABFA5B9}"/>
              </a:ext>
            </a:extLst>
          </p:cNvPr>
          <p:cNvSpPr>
            <a:spLocks noGrp="1"/>
          </p:cNvSpPr>
          <p:nvPr>
            <p:ph type="pic" sz="quarter" idx="12"/>
          </p:nvPr>
        </p:nvSpPr>
        <p:spPr>
          <a:xfrm>
            <a:off x="407988" y="1323975"/>
            <a:ext cx="4676775" cy="3897313"/>
          </a:xfrm>
          <a:prstGeom prst="roundRect">
            <a:avLst>
              <a:gd name="adj" fmla="val 12509"/>
            </a:avLst>
          </a:prstGeom>
          <a:solidFill>
            <a:schemeClr val="bg1"/>
          </a:solidFill>
          <a:ln>
            <a:noFill/>
          </a:ln>
        </p:spPr>
        <p:txBody>
          <a:bodyPr/>
          <a:lstStyle/>
          <a:p>
            <a:endParaRPr lang="en-US" dirty="0"/>
          </a:p>
        </p:txBody>
      </p:sp>
      <p:sp>
        <p:nvSpPr>
          <p:cNvPr id="10" name="Текст 9">
            <a:extLst>
              <a:ext uri="{FF2B5EF4-FFF2-40B4-BE49-F238E27FC236}">
                <a16:creationId xmlns:a16="http://schemas.microsoft.com/office/drawing/2014/main" id="{E14D3D4B-22B6-6F17-DCC7-A33085B39A3D}"/>
              </a:ext>
            </a:extLst>
          </p:cNvPr>
          <p:cNvSpPr>
            <a:spLocks noGrp="1"/>
          </p:cNvSpPr>
          <p:nvPr>
            <p:ph type="body" sz="quarter" idx="13"/>
          </p:nvPr>
        </p:nvSpPr>
        <p:spPr>
          <a:xfrm>
            <a:off x="6947686" y="4365625"/>
            <a:ext cx="3863975" cy="313932"/>
          </a:xfrm>
        </p:spPr>
        <p:txBody>
          <a:bodyPr/>
          <a:lstStyle>
            <a:lvl1pPr>
              <a:defRPr i="1"/>
            </a:lvl1pPr>
            <a:lvl2pPr>
              <a:defRPr i="1"/>
            </a:lvl2pPr>
            <a:lvl3pPr>
              <a:defRPr i="1"/>
            </a:lvl3pPr>
            <a:lvl4pPr>
              <a:defRPr i="1"/>
            </a:lvl4pPr>
            <a:lvl5pPr>
              <a:defRPr i="1"/>
            </a:lvl5pPr>
          </a:lstStyle>
          <a:p>
            <a:pPr lvl="0"/>
            <a:r>
              <a:rPr lang="ru-RU" dirty="0"/>
              <a:t>Образец текста</a:t>
            </a:r>
          </a:p>
        </p:txBody>
      </p:sp>
    </p:spTree>
    <p:extLst>
      <p:ext uri="{BB962C8B-B14F-4D97-AF65-F5344CB8AC3E}">
        <p14:creationId xmlns:p14="http://schemas.microsoft.com/office/powerpoint/2010/main" val="2868281040"/>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smtClean="0"/>
              <a:pPr/>
              <a:t>‹#›</a:t>
            </a:fld>
            <a:endParaRPr lang="ru"/>
          </a:p>
        </p:txBody>
      </p:sp>
    </p:spTree>
    <p:extLst>
      <p:ext uri="{BB962C8B-B14F-4D97-AF65-F5344CB8AC3E}">
        <p14:creationId xmlns:p14="http://schemas.microsoft.com/office/powerpoint/2010/main" val="1412507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a:xfrm>
            <a:off x="291662" y="1972191"/>
            <a:ext cx="10515600" cy="145680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BFA5C16-3716-E946-914E-34CCE2B8642B}" type="datetimeFigureOut">
              <a:rPr lang="ru-RU" smtClean="0"/>
              <a:t>05.02.2026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89388580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команда_1">
    <p:spTree>
      <p:nvGrpSpPr>
        <p:cNvPr id="1" name=""/>
        <p:cNvGrpSpPr/>
        <p:nvPr/>
      </p:nvGrpSpPr>
      <p:grpSpPr>
        <a:xfrm>
          <a:off x="0" y="0"/>
          <a:ext cx="0" cy="0"/>
          <a:chOff x="0" y="0"/>
          <a:chExt cx="0" cy="0"/>
        </a:xfrm>
      </p:grpSpPr>
      <p:sp>
        <p:nvSpPr>
          <p:cNvPr id="31" name="Прямоугольник: скругленные углы 30">
            <a:extLst>
              <a:ext uri="{FF2B5EF4-FFF2-40B4-BE49-F238E27FC236}">
                <a16:creationId xmlns:a16="http://schemas.microsoft.com/office/drawing/2014/main" id="{F9EDF7F7-6812-2686-6BCC-DABA2F5F14A5}"/>
              </a:ext>
            </a:extLst>
          </p:cNvPr>
          <p:cNvSpPr/>
          <p:nvPr userDrawn="1"/>
        </p:nvSpPr>
        <p:spPr>
          <a:xfrm>
            <a:off x="4687771" y="2241811"/>
            <a:ext cx="2380392" cy="3626554"/>
          </a:xfrm>
          <a:prstGeom prst="roundRect">
            <a:avLst>
              <a:gd name="adj" fmla="val 10686"/>
            </a:avLst>
          </a:prstGeom>
          <a:solidFill>
            <a:srgbClr val="00AEEF">
              <a:alpha val="24000"/>
            </a:srgb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Овал 5">
            <a:extLst>
              <a:ext uri="{FF2B5EF4-FFF2-40B4-BE49-F238E27FC236}">
                <a16:creationId xmlns:a16="http://schemas.microsoft.com/office/drawing/2014/main" id="{4D5C3795-01CC-975D-ECB1-06D10771AFD7}"/>
              </a:ext>
            </a:extLst>
          </p:cNvPr>
          <p:cNvSpPr/>
          <p:nvPr userDrawn="1"/>
        </p:nvSpPr>
        <p:spPr>
          <a:xfrm rot="2888064">
            <a:off x="9374493" y="-3365821"/>
            <a:ext cx="6181854" cy="6140220"/>
          </a:xfrm>
          <a:prstGeom prst="ellipse">
            <a:avLst/>
          </a:prstGeom>
          <a:noFill/>
          <a:ln w="393700">
            <a:gradFill>
              <a:gsLst>
                <a:gs pos="64529">
                  <a:srgbClr val="010101"/>
                </a:gs>
                <a:gs pos="21000">
                  <a:srgbClr val="00AEEF"/>
                </a:gs>
                <a:gs pos="0">
                  <a:srgbClr val="010101"/>
                </a:gs>
                <a:gs pos="100000">
                  <a:srgbClr val="00AEEF"/>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Прямоугольник: скругленные углы 8">
            <a:extLst>
              <a:ext uri="{FF2B5EF4-FFF2-40B4-BE49-F238E27FC236}">
                <a16:creationId xmlns:a16="http://schemas.microsoft.com/office/drawing/2014/main" id="{BB46EE68-2F8E-B245-EBB2-2F5645D52075}"/>
              </a:ext>
            </a:extLst>
          </p:cNvPr>
          <p:cNvSpPr/>
          <p:nvPr userDrawn="1"/>
        </p:nvSpPr>
        <p:spPr>
          <a:xfrm>
            <a:off x="407988" y="2241811"/>
            <a:ext cx="2380392" cy="3626554"/>
          </a:xfrm>
          <a:prstGeom prst="roundRect">
            <a:avLst>
              <a:gd name="adj" fmla="val 10686"/>
            </a:avLst>
          </a:prstGeom>
          <a:solidFill>
            <a:srgbClr val="00AEEF">
              <a:alpha val="24000"/>
            </a:srgb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Рисунок 14">
            <a:extLst>
              <a:ext uri="{FF2B5EF4-FFF2-40B4-BE49-F238E27FC236}">
                <a16:creationId xmlns:a16="http://schemas.microsoft.com/office/drawing/2014/main" id="{42CBE515-3564-74F2-7F90-B49DDBA2E900}"/>
              </a:ext>
            </a:extLst>
          </p:cNvPr>
          <p:cNvSpPr>
            <a:spLocks noGrp="1"/>
          </p:cNvSpPr>
          <p:nvPr>
            <p:ph type="pic" sz="quarter" idx="12"/>
          </p:nvPr>
        </p:nvSpPr>
        <p:spPr>
          <a:xfrm>
            <a:off x="407259" y="2241550"/>
            <a:ext cx="2380392" cy="2228850"/>
          </a:xfrm>
          <a:prstGeom prst="roundRect">
            <a:avLst>
              <a:gd name="adj" fmla="val 10855"/>
            </a:avLst>
          </a:prstGeom>
          <a:pattFill prst="pct5">
            <a:fgClr>
              <a:srgbClr val="00AEEF"/>
            </a:fgClr>
            <a:bgClr>
              <a:schemeClr val="bg1"/>
            </a:bgClr>
          </a:pattFill>
        </p:spPr>
        <p:txBody>
          <a:bodyPr/>
          <a:lstStyle/>
          <a:p>
            <a:endParaRPr lang="en-US"/>
          </a:p>
        </p:txBody>
      </p:sp>
      <p:sp>
        <p:nvSpPr>
          <p:cNvPr id="16" name="Подзаголовок 2">
            <a:extLst>
              <a:ext uri="{FF2B5EF4-FFF2-40B4-BE49-F238E27FC236}">
                <a16:creationId xmlns:a16="http://schemas.microsoft.com/office/drawing/2014/main" id="{443E2A82-23CD-15D7-4334-3F15F6258AF9}"/>
              </a:ext>
            </a:extLst>
          </p:cNvPr>
          <p:cNvSpPr>
            <a:spLocks noGrp="1"/>
          </p:cNvSpPr>
          <p:nvPr>
            <p:ph type="subTitle" idx="1"/>
          </p:nvPr>
        </p:nvSpPr>
        <p:spPr>
          <a:xfrm>
            <a:off x="113779" y="4740355"/>
            <a:ext cx="2967351" cy="341632"/>
          </a:xfrm>
        </p:spPr>
        <p:txBody>
          <a:bodyPr/>
          <a:lstStyle>
            <a:lvl1pPr marL="0" indent="0" algn="ctr">
              <a:buNone/>
              <a:defRPr sz="1800">
                <a:latin typeface="Poppins SemiBold" panose="00000700000000000000" pitchFamily="2" charset="0"/>
                <a:cs typeface="Poppi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a:t>Образец подзаголовка</a:t>
            </a:r>
            <a:endParaRPr lang="en-US" dirty="0"/>
          </a:p>
        </p:txBody>
      </p:sp>
      <p:sp>
        <p:nvSpPr>
          <p:cNvPr id="26" name="Заголовок 10">
            <a:extLst>
              <a:ext uri="{FF2B5EF4-FFF2-40B4-BE49-F238E27FC236}">
                <a16:creationId xmlns:a16="http://schemas.microsoft.com/office/drawing/2014/main" id="{4D9093FB-E320-0545-E00F-B86643291208}"/>
              </a:ext>
            </a:extLst>
          </p:cNvPr>
          <p:cNvSpPr>
            <a:spLocks noGrp="1"/>
          </p:cNvSpPr>
          <p:nvPr>
            <p:ph type="title"/>
          </p:nvPr>
        </p:nvSpPr>
        <p:spPr>
          <a:xfrm>
            <a:off x="302172" y="1103021"/>
            <a:ext cx="7065010" cy="590931"/>
          </a:xfrm>
          <a:prstGeom prst="rect">
            <a:avLst/>
          </a:prstGeom>
        </p:spPr>
        <p:txBody>
          <a:bodyPr/>
          <a:lstStyle>
            <a:lvl1pPr>
              <a:defRPr sz="3600"/>
            </a:lvl1pPr>
          </a:lstStyle>
          <a:p>
            <a:r>
              <a:rPr lang="ru-RU" dirty="0"/>
              <a:t>Образец заголовка</a:t>
            </a:r>
            <a:endParaRPr lang="en-US" dirty="0"/>
          </a:p>
        </p:txBody>
      </p:sp>
      <p:sp>
        <p:nvSpPr>
          <p:cNvPr id="30" name="Текст 37">
            <a:extLst>
              <a:ext uri="{FF2B5EF4-FFF2-40B4-BE49-F238E27FC236}">
                <a16:creationId xmlns:a16="http://schemas.microsoft.com/office/drawing/2014/main" id="{B640135E-623F-9BAE-06E8-0D744FEE15C1}"/>
              </a:ext>
            </a:extLst>
          </p:cNvPr>
          <p:cNvSpPr>
            <a:spLocks noGrp="1"/>
          </p:cNvSpPr>
          <p:nvPr>
            <p:ph type="body" sz="quarter" idx="14"/>
          </p:nvPr>
        </p:nvSpPr>
        <p:spPr>
          <a:xfrm>
            <a:off x="843324" y="5185100"/>
            <a:ext cx="1558336" cy="315984"/>
          </a:xfrm>
        </p:spPr>
        <p:txBody>
          <a:bodyPr>
            <a:spAutoFit/>
          </a:bodyPr>
          <a:lstStyle>
            <a:lvl1pPr marL="0" indent="0" algn="ctr">
              <a:buNone/>
              <a:defRPr sz="1600">
                <a:gradFill>
                  <a:gsLst>
                    <a:gs pos="0">
                      <a:srgbClr val="00AEEF"/>
                    </a:gs>
                    <a:gs pos="54000">
                      <a:srgbClr val="93E3FF"/>
                    </a:gs>
                    <a:gs pos="100000">
                      <a:srgbClr val="93E3FF"/>
                    </a:gs>
                  </a:gsLst>
                  <a:lin ang="0" scaled="0"/>
                </a:gradFill>
                <a:latin typeface="Poppins SemiBold" panose="00000700000000000000" pitchFamily="2" charset="0"/>
                <a:cs typeface="Poppins SemiBold" panose="00000700000000000000" pitchFamily="2" charset="0"/>
              </a:defRPr>
            </a:lvl1pPr>
            <a:lvl2pPr>
              <a:defRPr sz="1800">
                <a:solidFill>
                  <a:schemeClr val="bg1"/>
                </a:solidFill>
                <a:latin typeface="Poppins SemiBold" panose="00000700000000000000" pitchFamily="2" charset="0"/>
                <a:cs typeface="Poppins SemiBold" panose="00000700000000000000" pitchFamily="2" charset="0"/>
              </a:defRPr>
            </a:lvl2pPr>
            <a:lvl3pPr>
              <a:defRPr sz="1800">
                <a:solidFill>
                  <a:schemeClr val="bg1"/>
                </a:solidFill>
                <a:latin typeface="Poppins SemiBold" panose="00000700000000000000" pitchFamily="2" charset="0"/>
                <a:cs typeface="Poppins SemiBold" panose="00000700000000000000" pitchFamily="2" charset="0"/>
              </a:defRPr>
            </a:lvl3pPr>
            <a:lvl4pPr>
              <a:defRPr sz="1800">
                <a:solidFill>
                  <a:schemeClr val="bg1"/>
                </a:solidFill>
                <a:latin typeface="Poppins SemiBold" panose="00000700000000000000" pitchFamily="2" charset="0"/>
                <a:cs typeface="Poppins SemiBold" panose="00000700000000000000" pitchFamily="2" charset="0"/>
              </a:defRPr>
            </a:lvl4pPr>
            <a:lvl5pPr>
              <a:defRPr sz="1800">
                <a:solidFill>
                  <a:schemeClr val="bg1"/>
                </a:solidFill>
                <a:latin typeface="Poppins SemiBold" panose="00000700000000000000" pitchFamily="2" charset="0"/>
                <a:cs typeface="Poppins SemiBold" panose="00000700000000000000" pitchFamily="2" charset="0"/>
              </a:defRPr>
            </a:lvl5pPr>
          </a:lstStyle>
          <a:p>
            <a:pPr lvl="0"/>
            <a:endParaRPr lang="ru-RU" dirty="0"/>
          </a:p>
        </p:txBody>
      </p:sp>
      <p:sp>
        <p:nvSpPr>
          <p:cNvPr id="32" name="Рисунок 14">
            <a:extLst>
              <a:ext uri="{FF2B5EF4-FFF2-40B4-BE49-F238E27FC236}">
                <a16:creationId xmlns:a16="http://schemas.microsoft.com/office/drawing/2014/main" id="{C71D12B0-E448-70CC-F679-49FD6C414819}"/>
              </a:ext>
            </a:extLst>
          </p:cNvPr>
          <p:cNvSpPr>
            <a:spLocks noGrp="1"/>
          </p:cNvSpPr>
          <p:nvPr>
            <p:ph type="pic" sz="quarter" idx="15"/>
          </p:nvPr>
        </p:nvSpPr>
        <p:spPr>
          <a:xfrm>
            <a:off x="4687771" y="2241550"/>
            <a:ext cx="2380392" cy="2228850"/>
          </a:xfrm>
          <a:prstGeom prst="roundRect">
            <a:avLst>
              <a:gd name="adj" fmla="val 10855"/>
            </a:avLst>
          </a:prstGeom>
          <a:pattFill prst="pct5">
            <a:fgClr>
              <a:srgbClr val="00AEEF"/>
            </a:fgClr>
            <a:bgClr>
              <a:schemeClr val="bg1"/>
            </a:bgClr>
          </a:pattFill>
        </p:spPr>
        <p:txBody>
          <a:bodyPr/>
          <a:lstStyle/>
          <a:p>
            <a:endParaRPr lang="en-US"/>
          </a:p>
        </p:txBody>
      </p:sp>
      <p:sp>
        <p:nvSpPr>
          <p:cNvPr id="35" name="Прямоугольник: скругленные углы 34">
            <a:extLst>
              <a:ext uri="{FF2B5EF4-FFF2-40B4-BE49-F238E27FC236}">
                <a16:creationId xmlns:a16="http://schemas.microsoft.com/office/drawing/2014/main" id="{FA5D82F0-9B5A-6AAC-9F2F-02B5F1F3068F}"/>
              </a:ext>
            </a:extLst>
          </p:cNvPr>
          <p:cNvSpPr/>
          <p:nvPr userDrawn="1"/>
        </p:nvSpPr>
        <p:spPr>
          <a:xfrm>
            <a:off x="8969013" y="2241811"/>
            <a:ext cx="2380392" cy="3626554"/>
          </a:xfrm>
          <a:prstGeom prst="roundRect">
            <a:avLst>
              <a:gd name="adj" fmla="val 10686"/>
            </a:avLst>
          </a:prstGeom>
          <a:solidFill>
            <a:srgbClr val="00AEEF">
              <a:alpha val="24000"/>
            </a:srgb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Рисунок 14">
            <a:extLst>
              <a:ext uri="{FF2B5EF4-FFF2-40B4-BE49-F238E27FC236}">
                <a16:creationId xmlns:a16="http://schemas.microsoft.com/office/drawing/2014/main" id="{6F6B65C5-7DA0-6A51-6354-579128447F42}"/>
              </a:ext>
            </a:extLst>
          </p:cNvPr>
          <p:cNvSpPr>
            <a:spLocks noGrp="1"/>
          </p:cNvSpPr>
          <p:nvPr>
            <p:ph type="pic" sz="quarter" idx="17"/>
          </p:nvPr>
        </p:nvSpPr>
        <p:spPr>
          <a:xfrm>
            <a:off x="8968284" y="2241550"/>
            <a:ext cx="2380392" cy="2228850"/>
          </a:xfrm>
          <a:prstGeom prst="roundRect">
            <a:avLst>
              <a:gd name="adj" fmla="val 10855"/>
            </a:avLst>
          </a:prstGeom>
          <a:pattFill prst="pct5">
            <a:fgClr>
              <a:srgbClr val="00AEEF"/>
            </a:fgClr>
            <a:bgClr>
              <a:schemeClr val="bg1"/>
            </a:bgClr>
          </a:pattFill>
        </p:spPr>
        <p:txBody>
          <a:bodyPr/>
          <a:lstStyle/>
          <a:p>
            <a:endParaRPr lang="en-US"/>
          </a:p>
        </p:txBody>
      </p:sp>
      <p:sp>
        <p:nvSpPr>
          <p:cNvPr id="2" name="Текст 37">
            <a:extLst>
              <a:ext uri="{FF2B5EF4-FFF2-40B4-BE49-F238E27FC236}">
                <a16:creationId xmlns:a16="http://schemas.microsoft.com/office/drawing/2014/main" id="{492F3D68-61BD-9961-0380-C13BF70BAE63}"/>
              </a:ext>
            </a:extLst>
          </p:cNvPr>
          <p:cNvSpPr>
            <a:spLocks noGrp="1"/>
          </p:cNvSpPr>
          <p:nvPr>
            <p:ph type="body" sz="quarter" idx="20"/>
          </p:nvPr>
        </p:nvSpPr>
        <p:spPr>
          <a:xfrm>
            <a:off x="5098799" y="4738047"/>
            <a:ext cx="1558336" cy="343940"/>
          </a:xfrm>
        </p:spPr>
        <p:txBody>
          <a:bodyPr>
            <a:spAutoFit/>
          </a:bodyPr>
          <a:lstStyle>
            <a:lvl1pPr marL="0" indent="0" algn="l">
              <a:buNone/>
              <a:defRPr sz="1800">
                <a:solidFill>
                  <a:schemeClr val="bg1"/>
                </a:solidFill>
                <a:latin typeface="Poppins SemiBold" panose="00000700000000000000" pitchFamily="2" charset="0"/>
                <a:cs typeface="Poppins SemiBold" panose="00000700000000000000" pitchFamily="2" charset="0"/>
              </a:defRPr>
            </a:lvl1pPr>
            <a:lvl2pPr>
              <a:defRPr sz="1800">
                <a:solidFill>
                  <a:schemeClr val="bg1"/>
                </a:solidFill>
                <a:latin typeface="Poppins SemiBold" panose="00000700000000000000" pitchFamily="2" charset="0"/>
                <a:cs typeface="Poppins SemiBold" panose="00000700000000000000" pitchFamily="2" charset="0"/>
              </a:defRPr>
            </a:lvl2pPr>
            <a:lvl3pPr>
              <a:defRPr sz="1800">
                <a:solidFill>
                  <a:schemeClr val="bg1"/>
                </a:solidFill>
                <a:latin typeface="Poppins SemiBold" panose="00000700000000000000" pitchFamily="2" charset="0"/>
                <a:cs typeface="Poppins SemiBold" panose="00000700000000000000" pitchFamily="2" charset="0"/>
              </a:defRPr>
            </a:lvl3pPr>
            <a:lvl4pPr>
              <a:defRPr sz="1800">
                <a:solidFill>
                  <a:schemeClr val="bg1"/>
                </a:solidFill>
                <a:latin typeface="Poppins SemiBold" panose="00000700000000000000" pitchFamily="2" charset="0"/>
                <a:cs typeface="Poppins SemiBold" panose="00000700000000000000" pitchFamily="2" charset="0"/>
              </a:defRPr>
            </a:lvl4pPr>
            <a:lvl5pPr>
              <a:defRPr sz="1800">
                <a:solidFill>
                  <a:schemeClr val="bg1"/>
                </a:solidFill>
                <a:latin typeface="Poppins SemiBold" panose="00000700000000000000" pitchFamily="2" charset="0"/>
                <a:cs typeface="Poppins SemiBold" panose="00000700000000000000" pitchFamily="2" charset="0"/>
              </a:defRPr>
            </a:lvl5pPr>
          </a:lstStyle>
          <a:p>
            <a:pPr lvl="0"/>
            <a:endParaRPr lang="ru-RU" dirty="0"/>
          </a:p>
        </p:txBody>
      </p:sp>
      <p:sp>
        <p:nvSpPr>
          <p:cNvPr id="3" name="Текст 37">
            <a:extLst>
              <a:ext uri="{FF2B5EF4-FFF2-40B4-BE49-F238E27FC236}">
                <a16:creationId xmlns:a16="http://schemas.microsoft.com/office/drawing/2014/main" id="{4BF17FA4-A5C9-3922-CF28-655A58B3A97F}"/>
              </a:ext>
            </a:extLst>
          </p:cNvPr>
          <p:cNvSpPr>
            <a:spLocks noGrp="1"/>
          </p:cNvSpPr>
          <p:nvPr>
            <p:ph type="body" sz="quarter" idx="21"/>
          </p:nvPr>
        </p:nvSpPr>
        <p:spPr>
          <a:xfrm>
            <a:off x="5098799" y="5185100"/>
            <a:ext cx="1558336" cy="315984"/>
          </a:xfrm>
        </p:spPr>
        <p:txBody>
          <a:bodyPr>
            <a:spAutoFit/>
          </a:bodyPr>
          <a:lstStyle>
            <a:lvl1pPr marL="0" indent="0" algn="l">
              <a:buNone/>
              <a:defRPr sz="1600">
                <a:solidFill>
                  <a:schemeClr val="accent1"/>
                </a:solidFill>
                <a:latin typeface="Poppins SemiBold" panose="00000700000000000000" pitchFamily="2" charset="0"/>
                <a:cs typeface="Poppins SemiBold" panose="00000700000000000000" pitchFamily="2" charset="0"/>
              </a:defRPr>
            </a:lvl1pPr>
            <a:lvl2pPr>
              <a:defRPr sz="1800">
                <a:solidFill>
                  <a:schemeClr val="bg1"/>
                </a:solidFill>
                <a:latin typeface="Poppins SemiBold" panose="00000700000000000000" pitchFamily="2" charset="0"/>
                <a:cs typeface="Poppins SemiBold" panose="00000700000000000000" pitchFamily="2" charset="0"/>
              </a:defRPr>
            </a:lvl2pPr>
            <a:lvl3pPr>
              <a:defRPr sz="1800">
                <a:solidFill>
                  <a:schemeClr val="bg1"/>
                </a:solidFill>
                <a:latin typeface="Poppins SemiBold" panose="00000700000000000000" pitchFamily="2" charset="0"/>
                <a:cs typeface="Poppins SemiBold" panose="00000700000000000000" pitchFamily="2" charset="0"/>
              </a:defRPr>
            </a:lvl3pPr>
            <a:lvl4pPr>
              <a:defRPr sz="1800">
                <a:solidFill>
                  <a:schemeClr val="bg1"/>
                </a:solidFill>
                <a:latin typeface="Poppins SemiBold" panose="00000700000000000000" pitchFamily="2" charset="0"/>
                <a:cs typeface="Poppins SemiBold" panose="00000700000000000000" pitchFamily="2" charset="0"/>
              </a:defRPr>
            </a:lvl4pPr>
            <a:lvl5pPr>
              <a:defRPr sz="1800">
                <a:solidFill>
                  <a:schemeClr val="bg1"/>
                </a:solidFill>
                <a:latin typeface="Poppins SemiBold" panose="00000700000000000000" pitchFamily="2" charset="0"/>
                <a:cs typeface="Poppins SemiBold" panose="00000700000000000000" pitchFamily="2" charset="0"/>
              </a:defRPr>
            </a:lvl5pPr>
          </a:lstStyle>
          <a:p>
            <a:pPr lvl="0"/>
            <a:endParaRPr lang="ru-RU" dirty="0"/>
          </a:p>
        </p:txBody>
      </p:sp>
      <p:sp>
        <p:nvSpPr>
          <p:cNvPr id="4" name="Текст 37">
            <a:extLst>
              <a:ext uri="{FF2B5EF4-FFF2-40B4-BE49-F238E27FC236}">
                <a16:creationId xmlns:a16="http://schemas.microsoft.com/office/drawing/2014/main" id="{88E1BF80-0BCF-50CD-94B3-CC9D82521190}"/>
              </a:ext>
            </a:extLst>
          </p:cNvPr>
          <p:cNvSpPr>
            <a:spLocks noGrp="1"/>
          </p:cNvSpPr>
          <p:nvPr>
            <p:ph type="body" sz="quarter" idx="22"/>
          </p:nvPr>
        </p:nvSpPr>
        <p:spPr>
          <a:xfrm>
            <a:off x="9083712" y="4738046"/>
            <a:ext cx="2264964" cy="393789"/>
          </a:xfrm>
        </p:spPr>
        <p:txBody>
          <a:bodyPr wrap="square">
            <a:spAutoFit/>
          </a:bodyPr>
          <a:lstStyle>
            <a:lvl1pPr marL="0" indent="0" algn="ctr">
              <a:buNone/>
              <a:defRPr sz="1800">
                <a:solidFill>
                  <a:schemeClr val="bg1"/>
                </a:solidFill>
                <a:latin typeface="Poppins SemiBold" panose="00000700000000000000" pitchFamily="2" charset="0"/>
                <a:cs typeface="Poppins SemiBold" panose="00000700000000000000" pitchFamily="2" charset="0"/>
              </a:defRPr>
            </a:lvl1pPr>
            <a:lvl2pPr>
              <a:defRPr sz="1800">
                <a:solidFill>
                  <a:schemeClr val="bg1"/>
                </a:solidFill>
                <a:latin typeface="Poppins SemiBold" panose="00000700000000000000" pitchFamily="2" charset="0"/>
                <a:cs typeface="Poppins SemiBold" panose="00000700000000000000" pitchFamily="2" charset="0"/>
              </a:defRPr>
            </a:lvl2pPr>
            <a:lvl3pPr>
              <a:defRPr sz="1800">
                <a:solidFill>
                  <a:schemeClr val="bg1"/>
                </a:solidFill>
                <a:latin typeface="Poppins SemiBold" panose="00000700000000000000" pitchFamily="2" charset="0"/>
                <a:cs typeface="Poppins SemiBold" panose="00000700000000000000" pitchFamily="2" charset="0"/>
              </a:defRPr>
            </a:lvl3pPr>
            <a:lvl4pPr>
              <a:defRPr sz="1800">
                <a:solidFill>
                  <a:schemeClr val="bg1"/>
                </a:solidFill>
                <a:latin typeface="Poppins SemiBold" panose="00000700000000000000" pitchFamily="2" charset="0"/>
                <a:cs typeface="Poppins SemiBold" panose="00000700000000000000" pitchFamily="2" charset="0"/>
              </a:defRPr>
            </a:lvl4pPr>
            <a:lvl5pPr>
              <a:defRPr sz="1800">
                <a:solidFill>
                  <a:schemeClr val="bg1"/>
                </a:solidFill>
                <a:latin typeface="Poppins SemiBold" panose="00000700000000000000" pitchFamily="2" charset="0"/>
                <a:cs typeface="Poppins SemiBold" panose="00000700000000000000" pitchFamily="2" charset="0"/>
              </a:defRPr>
            </a:lvl5pPr>
          </a:lstStyle>
          <a:p>
            <a:pPr lvl="0"/>
            <a:endParaRPr lang="ru-RU" dirty="0"/>
          </a:p>
        </p:txBody>
      </p:sp>
      <p:sp>
        <p:nvSpPr>
          <p:cNvPr id="5" name="Текст 37">
            <a:extLst>
              <a:ext uri="{FF2B5EF4-FFF2-40B4-BE49-F238E27FC236}">
                <a16:creationId xmlns:a16="http://schemas.microsoft.com/office/drawing/2014/main" id="{08743438-1583-4F1C-921C-564892BD1453}"/>
              </a:ext>
            </a:extLst>
          </p:cNvPr>
          <p:cNvSpPr>
            <a:spLocks noGrp="1"/>
          </p:cNvSpPr>
          <p:nvPr>
            <p:ph type="body" sz="quarter" idx="23"/>
          </p:nvPr>
        </p:nvSpPr>
        <p:spPr>
          <a:xfrm>
            <a:off x="9083711" y="5185100"/>
            <a:ext cx="2264964" cy="315984"/>
          </a:xfrm>
        </p:spPr>
        <p:txBody>
          <a:bodyPr wrap="square">
            <a:spAutoFit/>
          </a:bodyPr>
          <a:lstStyle>
            <a:lvl1pPr marL="0" indent="0" algn="ctr">
              <a:buNone/>
              <a:defRPr sz="1600">
                <a:solidFill>
                  <a:schemeClr val="accent1"/>
                </a:solidFill>
                <a:latin typeface="Poppins SemiBold" panose="00000700000000000000" pitchFamily="2" charset="0"/>
                <a:cs typeface="Poppins SemiBold" panose="00000700000000000000" pitchFamily="2" charset="0"/>
              </a:defRPr>
            </a:lvl1pPr>
            <a:lvl2pPr>
              <a:defRPr sz="1800">
                <a:solidFill>
                  <a:schemeClr val="bg1"/>
                </a:solidFill>
                <a:latin typeface="Poppins SemiBold" panose="00000700000000000000" pitchFamily="2" charset="0"/>
                <a:cs typeface="Poppins SemiBold" panose="00000700000000000000" pitchFamily="2" charset="0"/>
              </a:defRPr>
            </a:lvl2pPr>
            <a:lvl3pPr>
              <a:defRPr sz="1800">
                <a:solidFill>
                  <a:schemeClr val="bg1"/>
                </a:solidFill>
                <a:latin typeface="Poppins SemiBold" panose="00000700000000000000" pitchFamily="2" charset="0"/>
                <a:cs typeface="Poppins SemiBold" panose="00000700000000000000" pitchFamily="2" charset="0"/>
              </a:defRPr>
            </a:lvl3pPr>
            <a:lvl4pPr>
              <a:defRPr sz="1800">
                <a:solidFill>
                  <a:schemeClr val="bg1"/>
                </a:solidFill>
                <a:latin typeface="Poppins SemiBold" panose="00000700000000000000" pitchFamily="2" charset="0"/>
                <a:cs typeface="Poppins SemiBold" panose="00000700000000000000" pitchFamily="2" charset="0"/>
              </a:defRPr>
            </a:lvl4pPr>
            <a:lvl5pPr>
              <a:defRPr sz="1800">
                <a:solidFill>
                  <a:schemeClr val="bg1"/>
                </a:solidFill>
                <a:latin typeface="Poppins SemiBold" panose="00000700000000000000" pitchFamily="2" charset="0"/>
                <a:cs typeface="Poppins SemiBold" panose="00000700000000000000" pitchFamily="2" charset="0"/>
              </a:defRPr>
            </a:lvl5pPr>
          </a:lstStyle>
          <a:p>
            <a:pPr lvl="0"/>
            <a:endParaRPr lang="ru-RU" dirty="0"/>
          </a:p>
        </p:txBody>
      </p:sp>
      <p:sp>
        <p:nvSpPr>
          <p:cNvPr id="7" name="Текст 37">
            <a:extLst>
              <a:ext uri="{FF2B5EF4-FFF2-40B4-BE49-F238E27FC236}">
                <a16:creationId xmlns:a16="http://schemas.microsoft.com/office/drawing/2014/main" id="{4691A458-4C71-4DB3-D7F5-5AC140AA83D6}"/>
              </a:ext>
            </a:extLst>
          </p:cNvPr>
          <p:cNvSpPr>
            <a:spLocks noGrp="1"/>
          </p:cNvSpPr>
          <p:nvPr>
            <p:ph type="body" sz="quarter" idx="24"/>
          </p:nvPr>
        </p:nvSpPr>
        <p:spPr>
          <a:xfrm>
            <a:off x="302172" y="763437"/>
            <a:ext cx="1558336" cy="288028"/>
          </a:xfrm>
        </p:spPr>
        <p:txBody>
          <a:bodyPr>
            <a:spAutoFit/>
          </a:bodyPr>
          <a:lstStyle>
            <a:lvl1pPr marL="0" indent="0" algn="l">
              <a:buNone/>
              <a:defRPr sz="1400">
                <a:solidFill>
                  <a:schemeClr val="bg1"/>
                </a:solidFill>
                <a:latin typeface="Poppins Light" panose="00000400000000000000" pitchFamily="2" charset="0"/>
                <a:cs typeface="Poppins Light" panose="00000400000000000000" pitchFamily="2" charset="0"/>
              </a:defRPr>
            </a:lvl1pPr>
            <a:lvl2pPr>
              <a:defRPr sz="1800">
                <a:solidFill>
                  <a:schemeClr val="bg1"/>
                </a:solidFill>
                <a:latin typeface="Poppins SemiBold" panose="00000700000000000000" pitchFamily="2" charset="0"/>
                <a:cs typeface="Poppins SemiBold" panose="00000700000000000000" pitchFamily="2" charset="0"/>
              </a:defRPr>
            </a:lvl2pPr>
            <a:lvl3pPr>
              <a:defRPr sz="1800">
                <a:solidFill>
                  <a:schemeClr val="bg1"/>
                </a:solidFill>
                <a:latin typeface="Poppins SemiBold" panose="00000700000000000000" pitchFamily="2" charset="0"/>
                <a:cs typeface="Poppins SemiBold" panose="00000700000000000000" pitchFamily="2" charset="0"/>
              </a:defRPr>
            </a:lvl3pPr>
            <a:lvl4pPr>
              <a:defRPr sz="1800">
                <a:solidFill>
                  <a:schemeClr val="bg1"/>
                </a:solidFill>
                <a:latin typeface="Poppins SemiBold" panose="00000700000000000000" pitchFamily="2" charset="0"/>
                <a:cs typeface="Poppins SemiBold" panose="00000700000000000000" pitchFamily="2" charset="0"/>
              </a:defRPr>
            </a:lvl4pPr>
            <a:lvl5pPr>
              <a:defRPr sz="1800">
                <a:solidFill>
                  <a:schemeClr val="bg1"/>
                </a:solidFill>
                <a:latin typeface="Poppins SemiBold" panose="00000700000000000000" pitchFamily="2" charset="0"/>
                <a:cs typeface="Poppins SemiBold" panose="00000700000000000000" pitchFamily="2" charset="0"/>
              </a:defRPr>
            </a:lvl5pPr>
          </a:lstStyle>
          <a:p>
            <a:pPr lvl="0"/>
            <a:endParaRPr lang="ru-RU" dirty="0"/>
          </a:p>
        </p:txBody>
      </p:sp>
    </p:spTree>
    <p:extLst>
      <p:ext uri="{BB962C8B-B14F-4D97-AF65-F5344CB8AC3E}">
        <p14:creationId xmlns:p14="http://schemas.microsoft.com/office/powerpoint/2010/main" val="48851863"/>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команда_2">
    <p:spTree>
      <p:nvGrpSpPr>
        <p:cNvPr id="1" name=""/>
        <p:cNvGrpSpPr/>
        <p:nvPr/>
      </p:nvGrpSpPr>
      <p:grpSpPr>
        <a:xfrm>
          <a:off x="0" y="0"/>
          <a:ext cx="0" cy="0"/>
          <a:chOff x="0" y="0"/>
          <a:chExt cx="0" cy="0"/>
        </a:xfrm>
      </p:grpSpPr>
      <p:sp>
        <p:nvSpPr>
          <p:cNvPr id="5" name="Прямоугольник: скругленные углы 4">
            <a:extLst>
              <a:ext uri="{FF2B5EF4-FFF2-40B4-BE49-F238E27FC236}">
                <a16:creationId xmlns:a16="http://schemas.microsoft.com/office/drawing/2014/main" id="{73B54D85-C735-7EB6-6FEE-586494E4CA00}"/>
              </a:ext>
            </a:extLst>
          </p:cNvPr>
          <p:cNvSpPr/>
          <p:nvPr userDrawn="1"/>
        </p:nvSpPr>
        <p:spPr>
          <a:xfrm>
            <a:off x="6644203" y="776984"/>
            <a:ext cx="5104884" cy="1469985"/>
          </a:xfrm>
          <a:prstGeom prst="roundRect">
            <a:avLst>
              <a:gd name="adj" fmla="val 14517"/>
            </a:avLst>
          </a:prstGeom>
          <a:gradFill>
            <a:gsLst>
              <a:gs pos="51900">
                <a:srgbClr val="00AEEF"/>
              </a:gs>
              <a:gs pos="0">
                <a:srgbClr val="183D6D"/>
              </a:gs>
              <a:gs pos="100000">
                <a:srgbClr val="00AEEF">
                  <a:alpha val="2100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Прямоугольник: скругленные углы 5">
            <a:extLst>
              <a:ext uri="{FF2B5EF4-FFF2-40B4-BE49-F238E27FC236}">
                <a16:creationId xmlns:a16="http://schemas.microsoft.com/office/drawing/2014/main" id="{610F57E7-C80F-784F-89A4-DC62B6ED4373}"/>
              </a:ext>
            </a:extLst>
          </p:cNvPr>
          <p:cNvSpPr/>
          <p:nvPr userDrawn="1"/>
        </p:nvSpPr>
        <p:spPr>
          <a:xfrm>
            <a:off x="6644203" y="2559783"/>
            <a:ext cx="5104884" cy="1469985"/>
          </a:xfrm>
          <a:prstGeom prst="roundRect">
            <a:avLst>
              <a:gd name="adj" fmla="val 14517"/>
            </a:avLst>
          </a:prstGeom>
          <a:noFill/>
          <a:ln w="12700">
            <a:gradFill>
              <a:gsLst>
                <a:gs pos="0">
                  <a:srgbClr val="93E3FF"/>
                </a:gs>
                <a:gs pos="100000">
                  <a:srgbClr val="00AEEF"/>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Прямоугольник: скругленные углы 8">
            <a:extLst>
              <a:ext uri="{FF2B5EF4-FFF2-40B4-BE49-F238E27FC236}">
                <a16:creationId xmlns:a16="http://schemas.microsoft.com/office/drawing/2014/main" id="{AEB09D4A-195B-2046-5E5F-265E20CC23D1}"/>
              </a:ext>
            </a:extLst>
          </p:cNvPr>
          <p:cNvSpPr/>
          <p:nvPr userDrawn="1"/>
        </p:nvSpPr>
        <p:spPr>
          <a:xfrm>
            <a:off x="6644203" y="4342583"/>
            <a:ext cx="5104884" cy="1469985"/>
          </a:xfrm>
          <a:prstGeom prst="roundRect">
            <a:avLst>
              <a:gd name="adj" fmla="val 14517"/>
            </a:avLst>
          </a:prstGeom>
          <a:noFill/>
          <a:ln w="12700">
            <a:gradFill>
              <a:gsLst>
                <a:gs pos="0">
                  <a:srgbClr val="93E3FF"/>
                </a:gs>
                <a:gs pos="100000">
                  <a:srgbClr val="00AEEF"/>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Рисунок 30">
            <a:extLst>
              <a:ext uri="{FF2B5EF4-FFF2-40B4-BE49-F238E27FC236}">
                <a16:creationId xmlns:a16="http://schemas.microsoft.com/office/drawing/2014/main" id="{C55CAC75-7605-63F8-8238-B395363FC85D}"/>
              </a:ext>
            </a:extLst>
          </p:cNvPr>
          <p:cNvSpPr>
            <a:spLocks noGrp="1"/>
          </p:cNvSpPr>
          <p:nvPr>
            <p:ph type="pic" sz="quarter" idx="17"/>
          </p:nvPr>
        </p:nvSpPr>
        <p:spPr>
          <a:xfrm>
            <a:off x="6794090" y="2669788"/>
            <a:ext cx="1494504" cy="1249973"/>
          </a:xfrm>
          <a:prstGeom prst="roundRect">
            <a:avLst>
              <a:gd name="adj" fmla="val 17480"/>
            </a:avLst>
          </a:prstGeom>
          <a:pattFill prst="pct5">
            <a:fgClr>
              <a:srgbClr val="00AEEF"/>
            </a:fgClr>
            <a:bgClr>
              <a:schemeClr val="bg1"/>
            </a:bgClr>
          </a:patt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US" sz="1800">
                <a:solidFill>
                  <a:schemeClr val="lt1"/>
                </a:solidFill>
              </a:defRPr>
            </a:lvl1pPr>
          </a:lstStyle>
          <a:p>
            <a:pPr marL="0" lvl="0" algn="ctr"/>
            <a:endParaRPr lang="en-US" dirty="0"/>
          </a:p>
        </p:txBody>
      </p:sp>
      <p:sp>
        <p:nvSpPr>
          <p:cNvPr id="13" name="Рисунок 30">
            <a:extLst>
              <a:ext uri="{FF2B5EF4-FFF2-40B4-BE49-F238E27FC236}">
                <a16:creationId xmlns:a16="http://schemas.microsoft.com/office/drawing/2014/main" id="{22792F3B-B0F5-BB14-C8F1-36808320EA42}"/>
              </a:ext>
            </a:extLst>
          </p:cNvPr>
          <p:cNvSpPr>
            <a:spLocks noGrp="1"/>
          </p:cNvSpPr>
          <p:nvPr>
            <p:ph type="pic" sz="quarter" idx="18"/>
          </p:nvPr>
        </p:nvSpPr>
        <p:spPr>
          <a:xfrm>
            <a:off x="6794090" y="886989"/>
            <a:ext cx="1494504" cy="1249973"/>
          </a:xfrm>
          <a:prstGeom prst="roundRect">
            <a:avLst>
              <a:gd name="adj" fmla="val 17480"/>
            </a:avLst>
          </a:prstGeom>
          <a:pattFill prst="pct5">
            <a:fgClr>
              <a:srgbClr val="00AEEF"/>
            </a:fgClr>
            <a:bgClr>
              <a:schemeClr val="bg1"/>
            </a:bgClr>
          </a:patt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US" sz="1800">
                <a:solidFill>
                  <a:schemeClr val="lt1"/>
                </a:solidFill>
              </a:defRPr>
            </a:lvl1pPr>
          </a:lstStyle>
          <a:p>
            <a:pPr marL="0" lvl="0" algn="ctr"/>
            <a:endParaRPr lang="en-US" dirty="0"/>
          </a:p>
        </p:txBody>
      </p:sp>
      <p:sp>
        <p:nvSpPr>
          <p:cNvPr id="14" name="Текст 37">
            <a:extLst>
              <a:ext uri="{FF2B5EF4-FFF2-40B4-BE49-F238E27FC236}">
                <a16:creationId xmlns:a16="http://schemas.microsoft.com/office/drawing/2014/main" id="{59E331B8-DDF8-943B-CDE3-F288926EE613}"/>
              </a:ext>
            </a:extLst>
          </p:cNvPr>
          <p:cNvSpPr>
            <a:spLocks noGrp="1"/>
          </p:cNvSpPr>
          <p:nvPr>
            <p:ph type="body" sz="quarter" idx="19"/>
          </p:nvPr>
        </p:nvSpPr>
        <p:spPr>
          <a:xfrm>
            <a:off x="8887729" y="1145251"/>
            <a:ext cx="1558336" cy="343940"/>
          </a:xfrm>
        </p:spPr>
        <p:txBody>
          <a:bodyPr>
            <a:spAutoFit/>
          </a:bodyPr>
          <a:lstStyle>
            <a:lvl1pPr marL="0" indent="0" algn="l">
              <a:buNone/>
              <a:defRPr sz="1800">
                <a:solidFill>
                  <a:schemeClr val="bg1"/>
                </a:solidFill>
                <a:latin typeface="Poppins SemiBold" panose="00000700000000000000" pitchFamily="2" charset="0"/>
                <a:cs typeface="Poppins SemiBold" panose="00000700000000000000" pitchFamily="2" charset="0"/>
              </a:defRPr>
            </a:lvl1pPr>
            <a:lvl2pPr>
              <a:defRPr sz="1800">
                <a:solidFill>
                  <a:schemeClr val="bg1"/>
                </a:solidFill>
                <a:latin typeface="Poppins SemiBold" panose="00000700000000000000" pitchFamily="2" charset="0"/>
                <a:cs typeface="Poppins SemiBold" panose="00000700000000000000" pitchFamily="2" charset="0"/>
              </a:defRPr>
            </a:lvl2pPr>
            <a:lvl3pPr>
              <a:defRPr sz="1800">
                <a:solidFill>
                  <a:schemeClr val="bg1"/>
                </a:solidFill>
                <a:latin typeface="Poppins SemiBold" panose="00000700000000000000" pitchFamily="2" charset="0"/>
                <a:cs typeface="Poppins SemiBold" panose="00000700000000000000" pitchFamily="2" charset="0"/>
              </a:defRPr>
            </a:lvl3pPr>
            <a:lvl4pPr>
              <a:defRPr sz="1800">
                <a:solidFill>
                  <a:schemeClr val="bg1"/>
                </a:solidFill>
                <a:latin typeface="Poppins SemiBold" panose="00000700000000000000" pitchFamily="2" charset="0"/>
                <a:cs typeface="Poppins SemiBold" panose="00000700000000000000" pitchFamily="2" charset="0"/>
              </a:defRPr>
            </a:lvl4pPr>
            <a:lvl5pPr>
              <a:defRPr sz="1800">
                <a:solidFill>
                  <a:schemeClr val="bg1"/>
                </a:solidFill>
                <a:latin typeface="Poppins SemiBold" panose="00000700000000000000" pitchFamily="2" charset="0"/>
                <a:cs typeface="Poppins SemiBold" panose="00000700000000000000" pitchFamily="2" charset="0"/>
              </a:defRPr>
            </a:lvl5pPr>
          </a:lstStyle>
          <a:p>
            <a:pPr lvl="0"/>
            <a:endParaRPr lang="ru-RU" dirty="0"/>
          </a:p>
        </p:txBody>
      </p:sp>
      <p:sp>
        <p:nvSpPr>
          <p:cNvPr id="15" name="Текст 37">
            <a:extLst>
              <a:ext uri="{FF2B5EF4-FFF2-40B4-BE49-F238E27FC236}">
                <a16:creationId xmlns:a16="http://schemas.microsoft.com/office/drawing/2014/main" id="{7C35D842-D236-57F8-6D10-333505FF92C7}"/>
              </a:ext>
            </a:extLst>
          </p:cNvPr>
          <p:cNvSpPr>
            <a:spLocks noGrp="1"/>
          </p:cNvSpPr>
          <p:nvPr>
            <p:ph type="body" sz="quarter" idx="14"/>
          </p:nvPr>
        </p:nvSpPr>
        <p:spPr>
          <a:xfrm>
            <a:off x="8887729" y="1572937"/>
            <a:ext cx="1558336" cy="315984"/>
          </a:xfrm>
        </p:spPr>
        <p:txBody>
          <a:bodyPr>
            <a:spAutoFit/>
          </a:bodyPr>
          <a:lstStyle>
            <a:lvl1pPr marL="0" indent="0" algn="l">
              <a:buNone/>
              <a:defRPr sz="1600">
                <a:solidFill>
                  <a:schemeClr val="bg1"/>
                </a:solidFill>
                <a:latin typeface="Poppins SemiBold" panose="00000700000000000000" pitchFamily="2" charset="0"/>
                <a:cs typeface="Poppins SemiBold" panose="00000700000000000000" pitchFamily="2" charset="0"/>
              </a:defRPr>
            </a:lvl1pPr>
            <a:lvl2pPr>
              <a:defRPr sz="1800">
                <a:solidFill>
                  <a:schemeClr val="bg1"/>
                </a:solidFill>
                <a:latin typeface="Poppins SemiBold" panose="00000700000000000000" pitchFamily="2" charset="0"/>
                <a:cs typeface="Poppins SemiBold" panose="00000700000000000000" pitchFamily="2" charset="0"/>
              </a:defRPr>
            </a:lvl2pPr>
            <a:lvl3pPr>
              <a:defRPr sz="1800">
                <a:solidFill>
                  <a:schemeClr val="bg1"/>
                </a:solidFill>
                <a:latin typeface="Poppins SemiBold" panose="00000700000000000000" pitchFamily="2" charset="0"/>
                <a:cs typeface="Poppins SemiBold" panose="00000700000000000000" pitchFamily="2" charset="0"/>
              </a:defRPr>
            </a:lvl3pPr>
            <a:lvl4pPr>
              <a:defRPr sz="1800">
                <a:solidFill>
                  <a:schemeClr val="bg1"/>
                </a:solidFill>
                <a:latin typeface="Poppins SemiBold" panose="00000700000000000000" pitchFamily="2" charset="0"/>
                <a:cs typeface="Poppins SemiBold" panose="00000700000000000000" pitchFamily="2" charset="0"/>
              </a:defRPr>
            </a:lvl4pPr>
            <a:lvl5pPr>
              <a:defRPr sz="1800">
                <a:solidFill>
                  <a:schemeClr val="bg1"/>
                </a:solidFill>
                <a:latin typeface="Poppins SemiBold" panose="00000700000000000000" pitchFamily="2" charset="0"/>
                <a:cs typeface="Poppins SemiBold" panose="00000700000000000000" pitchFamily="2" charset="0"/>
              </a:defRPr>
            </a:lvl5pPr>
          </a:lstStyle>
          <a:p>
            <a:pPr lvl="0"/>
            <a:endParaRPr lang="ru-RU" dirty="0"/>
          </a:p>
        </p:txBody>
      </p:sp>
      <p:sp>
        <p:nvSpPr>
          <p:cNvPr id="16" name="Текст 37">
            <a:extLst>
              <a:ext uri="{FF2B5EF4-FFF2-40B4-BE49-F238E27FC236}">
                <a16:creationId xmlns:a16="http://schemas.microsoft.com/office/drawing/2014/main" id="{3CC43527-A41A-5B16-0228-87EBDFF8E8C6}"/>
              </a:ext>
            </a:extLst>
          </p:cNvPr>
          <p:cNvSpPr>
            <a:spLocks noGrp="1"/>
          </p:cNvSpPr>
          <p:nvPr>
            <p:ph type="body" sz="quarter" idx="20"/>
          </p:nvPr>
        </p:nvSpPr>
        <p:spPr>
          <a:xfrm>
            <a:off x="8887729" y="2939314"/>
            <a:ext cx="2374438" cy="343470"/>
          </a:xfrm>
        </p:spPr>
        <p:txBody>
          <a:bodyPr wrap="square">
            <a:spAutoFit/>
          </a:bodyPr>
          <a:lstStyle>
            <a:lvl1pPr marL="0" indent="0" algn="l">
              <a:buNone/>
              <a:defRPr sz="1800">
                <a:solidFill>
                  <a:schemeClr val="bg1"/>
                </a:solidFill>
                <a:latin typeface="Poppins SemiBold" panose="00000700000000000000" pitchFamily="2" charset="0"/>
                <a:cs typeface="Poppins SemiBold" panose="00000700000000000000" pitchFamily="2" charset="0"/>
              </a:defRPr>
            </a:lvl1pPr>
            <a:lvl2pPr>
              <a:defRPr sz="1800">
                <a:solidFill>
                  <a:schemeClr val="bg1"/>
                </a:solidFill>
                <a:latin typeface="Poppins SemiBold" panose="00000700000000000000" pitchFamily="2" charset="0"/>
                <a:cs typeface="Poppins SemiBold" panose="00000700000000000000" pitchFamily="2" charset="0"/>
              </a:defRPr>
            </a:lvl2pPr>
            <a:lvl3pPr>
              <a:defRPr sz="1800">
                <a:solidFill>
                  <a:schemeClr val="bg1"/>
                </a:solidFill>
                <a:latin typeface="Poppins SemiBold" panose="00000700000000000000" pitchFamily="2" charset="0"/>
                <a:cs typeface="Poppins SemiBold" panose="00000700000000000000" pitchFamily="2" charset="0"/>
              </a:defRPr>
            </a:lvl3pPr>
            <a:lvl4pPr>
              <a:defRPr sz="1800">
                <a:solidFill>
                  <a:schemeClr val="bg1"/>
                </a:solidFill>
                <a:latin typeface="Poppins SemiBold" panose="00000700000000000000" pitchFamily="2" charset="0"/>
                <a:cs typeface="Poppins SemiBold" panose="00000700000000000000" pitchFamily="2" charset="0"/>
              </a:defRPr>
            </a:lvl4pPr>
            <a:lvl5pPr>
              <a:defRPr sz="1800">
                <a:solidFill>
                  <a:schemeClr val="bg1"/>
                </a:solidFill>
                <a:latin typeface="Poppins SemiBold" panose="00000700000000000000" pitchFamily="2" charset="0"/>
                <a:cs typeface="Poppins SemiBold" panose="00000700000000000000" pitchFamily="2" charset="0"/>
              </a:defRPr>
            </a:lvl5pPr>
          </a:lstStyle>
          <a:p>
            <a:pPr lvl="0"/>
            <a:endParaRPr lang="ru-RU" dirty="0"/>
          </a:p>
        </p:txBody>
      </p:sp>
      <p:sp>
        <p:nvSpPr>
          <p:cNvPr id="17" name="Текст 37">
            <a:extLst>
              <a:ext uri="{FF2B5EF4-FFF2-40B4-BE49-F238E27FC236}">
                <a16:creationId xmlns:a16="http://schemas.microsoft.com/office/drawing/2014/main" id="{089B5FAB-0E07-30DC-2590-4A2496BBDB9D}"/>
              </a:ext>
            </a:extLst>
          </p:cNvPr>
          <p:cNvSpPr>
            <a:spLocks noGrp="1"/>
          </p:cNvSpPr>
          <p:nvPr>
            <p:ph type="body" sz="quarter" idx="21"/>
          </p:nvPr>
        </p:nvSpPr>
        <p:spPr>
          <a:xfrm>
            <a:off x="8887729" y="3367000"/>
            <a:ext cx="2374438" cy="343470"/>
          </a:xfrm>
        </p:spPr>
        <p:txBody>
          <a:bodyPr wrap="square">
            <a:spAutoFit/>
          </a:bodyPr>
          <a:lstStyle>
            <a:lvl1pPr marL="0" indent="0" algn="l">
              <a:buNone/>
              <a:defRPr sz="1600">
                <a:solidFill>
                  <a:schemeClr val="accent1"/>
                </a:solidFill>
                <a:latin typeface="Poppins SemiBold" panose="00000700000000000000" pitchFamily="2" charset="0"/>
                <a:cs typeface="Poppins SemiBold" panose="00000700000000000000" pitchFamily="2" charset="0"/>
              </a:defRPr>
            </a:lvl1pPr>
            <a:lvl2pPr>
              <a:defRPr sz="1800">
                <a:solidFill>
                  <a:schemeClr val="bg1"/>
                </a:solidFill>
                <a:latin typeface="Poppins SemiBold" panose="00000700000000000000" pitchFamily="2" charset="0"/>
                <a:cs typeface="Poppins SemiBold" panose="00000700000000000000" pitchFamily="2" charset="0"/>
              </a:defRPr>
            </a:lvl2pPr>
            <a:lvl3pPr>
              <a:defRPr sz="1800">
                <a:solidFill>
                  <a:schemeClr val="bg1"/>
                </a:solidFill>
                <a:latin typeface="Poppins SemiBold" panose="00000700000000000000" pitchFamily="2" charset="0"/>
                <a:cs typeface="Poppins SemiBold" panose="00000700000000000000" pitchFamily="2" charset="0"/>
              </a:defRPr>
            </a:lvl3pPr>
            <a:lvl4pPr>
              <a:defRPr sz="1800">
                <a:solidFill>
                  <a:schemeClr val="bg1"/>
                </a:solidFill>
                <a:latin typeface="Poppins SemiBold" panose="00000700000000000000" pitchFamily="2" charset="0"/>
                <a:cs typeface="Poppins SemiBold" panose="00000700000000000000" pitchFamily="2" charset="0"/>
              </a:defRPr>
            </a:lvl4pPr>
            <a:lvl5pPr>
              <a:defRPr sz="1800">
                <a:solidFill>
                  <a:schemeClr val="bg1"/>
                </a:solidFill>
                <a:latin typeface="Poppins SemiBold" panose="00000700000000000000" pitchFamily="2" charset="0"/>
                <a:cs typeface="Poppins SemiBold" panose="00000700000000000000" pitchFamily="2" charset="0"/>
              </a:defRPr>
            </a:lvl5pPr>
          </a:lstStyle>
          <a:p>
            <a:pPr lvl="0"/>
            <a:endParaRPr lang="ru-RU" dirty="0"/>
          </a:p>
        </p:txBody>
      </p:sp>
      <p:sp>
        <p:nvSpPr>
          <p:cNvPr id="18" name="Текст 37">
            <a:extLst>
              <a:ext uri="{FF2B5EF4-FFF2-40B4-BE49-F238E27FC236}">
                <a16:creationId xmlns:a16="http://schemas.microsoft.com/office/drawing/2014/main" id="{D8D10691-5F48-4C0D-58ED-D712A94F070C}"/>
              </a:ext>
            </a:extLst>
          </p:cNvPr>
          <p:cNvSpPr>
            <a:spLocks noGrp="1"/>
          </p:cNvSpPr>
          <p:nvPr>
            <p:ph type="body" sz="quarter" idx="22"/>
          </p:nvPr>
        </p:nvSpPr>
        <p:spPr>
          <a:xfrm>
            <a:off x="8887729" y="4769799"/>
            <a:ext cx="2374438" cy="427686"/>
          </a:xfrm>
        </p:spPr>
        <p:txBody>
          <a:bodyPr wrap="square">
            <a:spAutoFit/>
          </a:bodyPr>
          <a:lstStyle>
            <a:lvl1pPr marL="0" indent="0" algn="l">
              <a:buNone/>
              <a:defRPr sz="1800">
                <a:solidFill>
                  <a:schemeClr val="bg1"/>
                </a:solidFill>
                <a:latin typeface="Poppins SemiBold" panose="00000700000000000000" pitchFamily="2" charset="0"/>
                <a:cs typeface="Poppins SemiBold" panose="00000700000000000000" pitchFamily="2" charset="0"/>
              </a:defRPr>
            </a:lvl1pPr>
            <a:lvl2pPr>
              <a:defRPr sz="1800">
                <a:solidFill>
                  <a:schemeClr val="bg1"/>
                </a:solidFill>
                <a:latin typeface="Poppins SemiBold" panose="00000700000000000000" pitchFamily="2" charset="0"/>
                <a:cs typeface="Poppins SemiBold" panose="00000700000000000000" pitchFamily="2" charset="0"/>
              </a:defRPr>
            </a:lvl2pPr>
            <a:lvl3pPr>
              <a:defRPr sz="1800">
                <a:solidFill>
                  <a:schemeClr val="bg1"/>
                </a:solidFill>
                <a:latin typeface="Poppins SemiBold" panose="00000700000000000000" pitchFamily="2" charset="0"/>
                <a:cs typeface="Poppins SemiBold" panose="00000700000000000000" pitchFamily="2" charset="0"/>
              </a:defRPr>
            </a:lvl3pPr>
            <a:lvl4pPr>
              <a:defRPr sz="1800">
                <a:solidFill>
                  <a:schemeClr val="bg1"/>
                </a:solidFill>
                <a:latin typeface="Poppins SemiBold" panose="00000700000000000000" pitchFamily="2" charset="0"/>
                <a:cs typeface="Poppins SemiBold" panose="00000700000000000000" pitchFamily="2" charset="0"/>
              </a:defRPr>
            </a:lvl4pPr>
            <a:lvl5pPr>
              <a:defRPr sz="1800">
                <a:solidFill>
                  <a:schemeClr val="bg1"/>
                </a:solidFill>
                <a:latin typeface="Poppins SemiBold" panose="00000700000000000000" pitchFamily="2" charset="0"/>
                <a:cs typeface="Poppins SemiBold" panose="00000700000000000000" pitchFamily="2" charset="0"/>
              </a:defRPr>
            </a:lvl5pPr>
          </a:lstStyle>
          <a:p>
            <a:pPr lvl="0"/>
            <a:endParaRPr lang="ru-RU" dirty="0"/>
          </a:p>
        </p:txBody>
      </p:sp>
      <p:sp>
        <p:nvSpPr>
          <p:cNvPr id="19" name="Текст 37">
            <a:extLst>
              <a:ext uri="{FF2B5EF4-FFF2-40B4-BE49-F238E27FC236}">
                <a16:creationId xmlns:a16="http://schemas.microsoft.com/office/drawing/2014/main" id="{4DF69C59-832F-2C2A-773C-09B2BBBF77D8}"/>
              </a:ext>
            </a:extLst>
          </p:cNvPr>
          <p:cNvSpPr>
            <a:spLocks noGrp="1"/>
          </p:cNvSpPr>
          <p:nvPr>
            <p:ph type="body" sz="quarter" idx="23"/>
          </p:nvPr>
        </p:nvSpPr>
        <p:spPr>
          <a:xfrm>
            <a:off x="8887729" y="5197485"/>
            <a:ext cx="2374438" cy="346126"/>
          </a:xfrm>
        </p:spPr>
        <p:txBody>
          <a:bodyPr wrap="square">
            <a:spAutoFit/>
          </a:bodyPr>
          <a:lstStyle>
            <a:lvl1pPr marL="0" indent="0" algn="l">
              <a:buNone/>
              <a:defRPr sz="1600">
                <a:solidFill>
                  <a:schemeClr val="accent1"/>
                </a:solidFill>
                <a:latin typeface="Poppins SemiBold" panose="00000700000000000000" pitchFamily="2" charset="0"/>
                <a:cs typeface="Poppins SemiBold" panose="00000700000000000000" pitchFamily="2" charset="0"/>
              </a:defRPr>
            </a:lvl1pPr>
            <a:lvl2pPr>
              <a:defRPr sz="1800">
                <a:solidFill>
                  <a:schemeClr val="bg1"/>
                </a:solidFill>
                <a:latin typeface="Poppins SemiBold" panose="00000700000000000000" pitchFamily="2" charset="0"/>
                <a:cs typeface="Poppins SemiBold" panose="00000700000000000000" pitchFamily="2" charset="0"/>
              </a:defRPr>
            </a:lvl2pPr>
            <a:lvl3pPr>
              <a:defRPr sz="1800">
                <a:solidFill>
                  <a:schemeClr val="bg1"/>
                </a:solidFill>
                <a:latin typeface="Poppins SemiBold" panose="00000700000000000000" pitchFamily="2" charset="0"/>
                <a:cs typeface="Poppins SemiBold" panose="00000700000000000000" pitchFamily="2" charset="0"/>
              </a:defRPr>
            </a:lvl3pPr>
            <a:lvl4pPr>
              <a:defRPr sz="1800">
                <a:solidFill>
                  <a:schemeClr val="bg1"/>
                </a:solidFill>
                <a:latin typeface="Poppins SemiBold" panose="00000700000000000000" pitchFamily="2" charset="0"/>
                <a:cs typeface="Poppins SemiBold" panose="00000700000000000000" pitchFamily="2" charset="0"/>
              </a:defRPr>
            </a:lvl4pPr>
            <a:lvl5pPr>
              <a:defRPr sz="1800">
                <a:solidFill>
                  <a:schemeClr val="bg1"/>
                </a:solidFill>
                <a:latin typeface="Poppins SemiBold" panose="00000700000000000000" pitchFamily="2" charset="0"/>
                <a:cs typeface="Poppins SemiBold" panose="00000700000000000000" pitchFamily="2" charset="0"/>
              </a:defRPr>
            </a:lvl5pPr>
          </a:lstStyle>
          <a:p>
            <a:pPr lvl="0"/>
            <a:endParaRPr lang="ru-RU" dirty="0"/>
          </a:p>
        </p:txBody>
      </p:sp>
      <p:sp>
        <p:nvSpPr>
          <p:cNvPr id="20" name="Рисунок 30">
            <a:extLst>
              <a:ext uri="{FF2B5EF4-FFF2-40B4-BE49-F238E27FC236}">
                <a16:creationId xmlns:a16="http://schemas.microsoft.com/office/drawing/2014/main" id="{16B6895E-1EB1-ADA7-BB25-52A0FD4E9C28}"/>
              </a:ext>
            </a:extLst>
          </p:cNvPr>
          <p:cNvSpPr>
            <a:spLocks noGrp="1"/>
          </p:cNvSpPr>
          <p:nvPr>
            <p:ph type="pic" sz="quarter" idx="24"/>
          </p:nvPr>
        </p:nvSpPr>
        <p:spPr>
          <a:xfrm>
            <a:off x="6794090" y="4452588"/>
            <a:ext cx="1494504" cy="1249973"/>
          </a:xfrm>
          <a:prstGeom prst="roundRect">
            <a:avLst>
              <a:gd name="adj" fmla="val 17480"/>
            </a:avLst>
          </a:prstGeom>
          <a:pattFill prst="pct5">
            <a:fgClr>
              <a:srgbClr val="00AEEF"/>
            </a:fgClr>
            <a:bgClr>
              <a:schemeClr val="bg1"/>
            </a:bgClr>
          </a:patt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US" sz="1800">
                <a:solidFill>
                  <a:schemeClr val="lt1"/>
                </a:solidFill>
              </a:defRPr>
            </a:lvl1pPr>
          </a:lstStyle>
          <a:p>
            <a:pPr marL="0" lvl="0" algn="ctr"/>
            <a:endParaRPr lang="en-US" dirty="0"/>
          </a:p>
        </p:txBody>
      </p:sp>
      <p:sp>
        <p:nvSpPr>
          <p:cNvPr id="21" name="Заголовок 10">
            <a:extLst>
              <a:ext uri="{FF2B5EF4-FFF2-40B4-BE49-F238E27FC236}">
                <a16:creationId xmlns:a16="http://schemas.microsoft.com/office/drawing/2014/main" id="{874639A9-62EF-5081-46F4-BF7DBEB563D0}"/>
              </a:ext>
            </a:extLst>
          </p:cNvPr>
          <p:cNvSpPr>
            <a:spLocks noGrp="1"/>
          </p:cNvSpPr>
          <p:nvPr>
            <p:ph type="title"/>
          </p:nvPr>
        </p:nvSpPr>
        <p:spPr>
          <a:xfrm>
            <a:off x="302172" y="1103021"/>
            <a:ext cx="6144927" cy="590931"/>
          </a:xfrm>
          <a:prstGeom prst="rect">
            <a:avLst/>
          </a:prstGeom>
        </p:spPr>
        <p:txBody>
          <a:bodyPr/>
          <a:lstStyle>
            <a:lvl1pPr>
              <a:defRPr sz="3600"/>
            </a:lvl1pPr>
          </a:lstStyle>
          <a:p>
            <a:r>
              <a:rPr lang="ru-RU" dirty="0"/>
              <a:t>Образец заголовка</a:t>
            </a:r>
            <a:endParaRPr lang="en-US" dirty="0"/>
          </a:p>
        </p:txBody>
      </p:sp>
      <p:sp>
        <p:nvSpPr>
          <p:cNvPr id="23" name="Подзаголовок 2">
            <a:extLst>
              <a:ext uri="{FF2B5EF4-FFF2-40B4-BE49-F238E27FC236}">
                <a16:creationId xmlns:a16="http://schemas.microsoft.com/office/drawing/2014/main" id="{E6D2D7C9-8CD1-3E7C-9037-238C9CB2018D}"/>
              </a:ext>
            </a:extLst>
          </p:cNvPr>
          <p:cNvSpPr>
            <a:spLocks noGrp="1"/>
          </p:cNvSpPr>
          <p:nvPr>
            <p:ph type="subTitle" idx="1"/>
          </p:nvPr>
        </p:nvSpPr>
        <p:spPr>
          <a:xfrm>
            <a:off x="302172" y="1823030"/>
            <a:ext cx="5590946" cy="313932"/>
          </a:xfrm>
        </p:spPr>
        <p:txBody>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a:t>Образец подзаголовка</a:t>
            </a:r>
            <a:endParaRPr lang="en-US" dirty="0"/>
          </a:p>
        </p:txBody>
      </p:sp>
      <p:sp>
        <p:nvSpPr>
          <p:cNvPr id="24" name="Овал 23">
            <a:extLst>
              <a:ext uri="{FF2B5EF4-FFF2-40B4-BE49-F238E27FC236}">
                <a16:creationId xmlns:a16="http://schemas.microsoft.com/office/drawing/2014/main" id="{8D1AE397-5E29-CD61-AA8D-17FC7B312BA8}"/>
              </a:ext>
            </a:extLst>
          </p:cNvPr>
          <p:cNvSpPr/>
          <p:nvPr userDrawn="1"/>
        </p:nvSpPr>
        <p:spPr>
          <a:xfrm rot="8092892">
            <a:off x="-1859115" y="4013430"/>
            <a:ext cx="2375105" cy="2375105"/>
          </a:xfrm>
          <a:prstGeom prst="ellipse">
            <a:avLst/>
          </a:prstGeom>
          <a:noFill/>
          <a:ln w="393700">
            <a:gradFill>
              <a:gsLst>
                <a:gs pos="0">
                  <a:srgbClr val="010101"/>
                </a:gs>
                <a:gs pos="31000">
                  <a:srgbClr val="00AEEF"/>
                </a:gs>
                <a:gs pos="66000">
                  <a:srgbClr val="010101"/>
                </a:gs>
                <a:gs pos="100000">
                  <a:srgbClr val="00AEEF"/>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Текст 37">
            <a:extLst>
              <a:ext uri="{FF2B5EF4-FFF2-40B4-BE49-F238E27FC236}">
                <a16:creationId xmlns:a16="http://schemas.microsoft.com/office/drawing/2014/main" id="{D914848C-7571-E8BB-E4ED-BDC26FAA98CA}"/>
              </a:ext>
            </a:extLst>
          </p:cNvPr>
          <p:cNvSpPr>
            <a:spLocks noGrp="1"/>
          </p:cNvSpPr>
          <p:nvPr>
            <p:ph type="body" sz="quarter" idx="25"/>
          </p:nvPr>
        </p:nvSpPr>
        <p:spPr>
          <a:xfrm>
            <a:off x="302172" y="763437"/>
            <a:ext cx="1558336" cy="288028"/>
          </a:xfrm>
        </p:spPr>
        <p:txBody>
          <a:bodyPr>
            <a:spAutoFit/>
          </a:bodyPr>
          <a:lstStyle>
            <a:lvl1pPr marL="0" indent="0" algn="l">
              <a:buNone/>
              <a:defRPr sz="1400">
                <a:solidFill>
                  <a:schemeClr val="bg1"/>
                </a:solidFill>
                <a:latin typeface="Poppins Light" panose="00000400000000000000" pitchFamily="2" charset="0"/>
                <a:cs typeface="Poppins Light" panose="00000400000000000000" pitchFamily="2" charset="0"/>
              </a:defRPr>
            </a:lvl1pPr>
            <a:lvl2pPr>
              <a:defRPr sz="1800">
                <a:solidFill>
                  <a:schemeClr val="bg1"/>
                </a:solidFill>
                <a:latin typeface="Poppins SemiBold" panose="00000700000000000000" pitchFamily="2" charset="0"/>
                <a:cs typeface="Poppins SemiBold" panose="00000700000000000000" pitchFamily="2" charset="0"/>
              </a:defRPr>
            </a:lvl2pPr>
            <a:lvl3pPr>
              <a:defRPr sz="1800">
                <a:solidFill>
                  <a:schemeClr val="bg1"/>
                </a:solidFill>
                <a:latin typeface="Poppins SemiBold" panose="00000700000000000000" pitchFamily="2" charset="0"/>
                <a:cs typeface="Poppins SemiBold" panose="00000700000000000000" pitchFamily="2" charset="0"/>
              </a:defRPr>
            </a:lvl3pPr>
            <a:lvl4pPr>
              <a:defRPr sz="1800">
                <a:solidFill>
                  <a:schemeClr val="bg1"/>
                </a:solidFill>
                <a:latin typeface="Poppins SemiBold" panose="00000700000000000000" pitchFamily="2" charset="0"/>
                <a:cs typeface="Poppins SemiBold" panose="00000700000000000000" pitchFamily="2" charset="0"/>
              </a:defRPr>
            </a:lvl4pPr>
            <a:lvl5pPr>
              <a:defRPr sz="1800">
                <a:solidFill>
                  <a:schemeClr val="bg1"/>
                </a:solidFill>
                <a:latin typeface="Poppins SemiBold" panose="00000700000000000000" pitchFamily="2" charset="0"/>
                <a:cs typeface="Poppins SemiBold" panose="00000700000000000000" pitchFamily="2" charset="0"/>
              </a:defRPr>
            </a:lvl5pPr>
          </a:lstStyle>
          <a:p>
            <a:pPr lvl="0"/>
            <a:endParaRPr lang="ru-RU" dirty="0"/>
          </a:p>
        </p:txBody>
      </p:sp>
      <p:sp>
        <p:nvSpPr>
          <p:cNvPr id="4" name="Текст 37">
            <a:extLst>
              <a:ext uri="{FF2B5EF4-FFF2-40B4-BE49-F238E27FC236}">
                <a16:creationId xmlns:a16="http://schemas.microsoft.com/office/drawing/2014/main" id="{82C196D1-0959-EA5D-C83F-A4A69B1D9B57}"/>
              </a:ext>
            </a:extLst>
          </p:cNvPr>
          <p:cNvSpPr>
            <a:spLocks noGrp="1"/>
          </p:cNvSpPr>
          <p:nvPr>
            <p:ph type="body" sz="quarter" idx="26"/>
          </p:nvPr>
        </p:nvSpPr>
        <p:spPr>
          <a:xfrm>
            <a:off x="302172" y="3428999"/>
            <a:ext cx="4941160" cy="2273561"/>
          </a:xfrm>
        </p:spPr>
        <p:txBody>
          <a:bodyPr wrap="square">
            <a:spAutoFit/>
          </a:bodyPr>
          <a:lstStyle>
            <a:lvl1pPr marL="0" indent="0" algn="l">
              <a:buNone/>
              <a:defRPr sz="1600">
                <a:solidFill>
                  <a:schemeClr val="bg1"/>
                </a:solidFill>
                <a:latin typeface="Poppins Light" panose="00000400000000000000" pitchFamily="2" charset="0"/>
                <a:cs typeface="Poppins Light" panose="00000400000000000000" pitchFamily="2" charset="0"/>
              </a:defRPr>
            </a:lvl1pPr>
            <a:lvl2pPr>
              <a:defRPr sz="1800">
                <a:solidFill>
                  <a:schemeClr val="bg1"/>
                </a:solidFill>
                <a:latin typeface="Poppins SemiBold" panose="00000700000000000000" pitchFamily="2" charset="0"/>
                <a:cs typeface="Poppins SemiBold" panose="00000700000000000000" pitchFamily="2" charset="0"/>
              </a:defRPr>
            </a:lvl2pPr>
            <a:lvl3pPr>
              <a:defRPr sz="1800">
                <a:solidFill>
                  <a:schemeClr val="bg1"/>
                </a:solidFill>
                <a:latin typeface="Poppins SemiBold" panose="00000700000000000000" pitchFamily="2" charset="0"/>
                <a:cs typeface="Poppins SemiBold" panose="00000700000000000000" pitchFamily="2" charset="0"/>
              </a:defRPr>
            </a:lvl3pPr>
            <a:lvl4pPr>
              <a:defRPr sz="1800">
                <a:solidFill>
                  <a:schemeClr val="bg1"/>
                </a:solidFill>
                <a:latin typeface="Poppins SemiBold" panose="00000700000000000000" pitchFamily="2" charset="0"/>
                <a:cs typeface="Poppins SemiBold" panose="00000700000000000000" pitchFamily="2" charset="0"/>
              </a:defRPr>
            </a:lvl4pPr>
            <a:lvl5pPr>
              <a:defRPr sz="1800">
                <a:solidFill>
                  <a:schemeClr val="bg1"/>
                </a:solidFill>
                <a:latin typeface="Poppins SemiBold" panose="00000700000000000000" pitchFamily="2" charset="0"/>
                <a:cs typeface="Poppins SemiBold" panose="00000700000000000000" pitchFamily="2" charset="0"/>
              </a:defRPr>
            </a:lvl5pPr>
          </a:lstStyle>
          <a:p>
            <a:pPr lvl="0"/>
            <a:endParaRPr lang="ru-RU" dirty="0"/>
          </a:p>
        </p:txBody>
      </p:sp>
    </p:spTree>
    <p:extLst>
      <p:ext uri="{BB962C8B-B14F-4D97-AF65-F5344CB8AC3E}">
        <p14:creationId xmlns:p14="http://schemas.microsoft.com/office/powerpoint/2010/main" val="304784920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картинка слева">
    <p:spTree>
      <p:nvGrpSpPr>
        <p:cNvPr id="1" name=""/>
        <p:cNvGrpSpPr/>
        <p:nvPr/>
      </p:nvGrpSpPr>
      <p:grpSpPr>
        <a:xfrm>
          <a:off x="0" y="0"/>
          <a:ext cx="0" cy="0"/>
          <a:chOff x="0" y="0"/>
          <a:chExt cx="0" cy="0"/>
        </a:xfrm>
      </p:grpSpPr>
      <p:sp>
        <p:nvSpPr>
          <p:cNvPr id="6" name="Подзаголовок 2">
            <a:extLst>
              <a:ext uri="{FF2B5EF4-FFF2-40B4-BE49-F238E27FC236}">
                <a16:creationId xmlns:a16="http://schemas.microsoft.com/office/drawing/2014/main" id="{1B37A70B-F376-587E-5DC1-71A3E9A16BA2}"/>
              </a:ext>
            </a:extLst>
          </p:cNvPr>
          <p:cNvSpPr>
            <a:spLocks noGrp="1"/>
          </p:cNvSpPr>
          <p:nvPr>
            <p:ph type="subTitle" idx="1"/>
          </p:nvPr>
        </p:nvSpPr>
        <p:spPr>
          <a:xfrm>
            <a:off x="5983644" y="1810833"/>
            <a:ext cx="5590946" cy="313932"/>
          </a:xfrm>
        </p:spPr>
        <p:txBody>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a:t>Образец подзаголовка</a:t>
            </a:r>
            <a:endParaRPr lang="en-US" dirty="0"/>
          </a:p>
        </p:txBody>
      </p:sp>
      <p:sp>
        <p:nvSpPr>
          <p:cNvPr id="9" name="Прямоугольник: скругленные углы 8">
            <a:extLst>
              <a:ext uri="{FF2B5EF4-FFF2-40B4-BE49-F238E27FC236}">
                <a16:creationId xmlns:a16="http://schemas.microsoft.com/office/drawing/2014/main" id="{A43D8E92-B9CE-9B0E-9C25-B92F6A733C4B}"/>
              </a:ext>
            </a:extLst>
          </p:cNvPr>
          <p:cNvSpPr/>
          <p:nvPr userDrawn="1"/>
        </p:nvSpPr>
        <p:spPr>
          <a:xfrm rot="2352061">
            <a:off x="-2317919" y="-1140501"/>
            <a:ext cx="6769795" cy="5832651"/>
          </a:xfrm>
          <a:prstGeom prst="roundRect">
            <a:avLst>
              <a:gd name="adj" fmla="val 14517"/>
            </a:avLst>
          </a:prstGeom>
          <a:pattFill prst="pct5">
            <a:fgClr>
              <a:schemeClr val="accent1"/>
            </a:fgClr>
            <a:bgClr>
              <a:schemeClr val="bg1"/>
            </a:bgClr>
          </a:pattFill>
          <a:ln w="142875">
            <a:solidFill>
              <a:srgbClr val="00AEE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Рисунок 30">
            <a:extLst>
              <a:ext uri="{FF2B5EF4-FFF2-40B4-BE49-F238E27FC236}">
                <a16:creationId xmlns:a16="http://schemas.microsoft.com/office/drawing/2014/main" id="{40B7DBF0-166C-9280-8B7E-0DADF810452D}"/>
              </a:ext>
            </a:extLst>
          </p:cNvPr>
          <p:cNvSpPr>
            <a:spLocks noGrp="1"/>
          </p:cNvSpPr>
          <p:nvPr>
            <p:ph type="pic" sz="quarter" idx="24"/>
          </p:nvPr>
        </p:nvSpPr>
        <p:spPr>
          <a:xfrm rot="18594179">
            <a:off x="-1792823" y="-1598473"/>
            <a:ext cx="5714489" cy="6695650"/>
          </a:xfrm>
          <a:prstGeom prst="roundRect">
            <a:avLst>
              <a:gd name="adj" fmla="val 13857"/>
            </a:avLst>
          </a:prstGeom>
          <a:pattFill prst="pct5">
            <a:fgClr>
              <a:schemeClr val="accent1"/>
            </a:fgClr>
            <a:bgClr>
              <a:schemeClr val="bg1"/>
            </a:bgClr>
          </a:patt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US" sz="1800">
                <a:solidFill>
                  <a:schemeClr val="lt1"/>
                </a:solidFill>
              </a:defRPr>
            </a:lvl1pPr>
          </a:lstStyle>
          <a:p>
            <a:pPr marL="0" lvl="0" algn="ctr"/>
            <a:endParaRPr lang="en-US" dirty="0"/>
          </a:p>
        </p:txBody>
      </p:sp>
      <p:sp>
        <p:nvSpPr>
          <p:cNvPr id="11" name="Текст 37">
            <a:extLst>
              <a:ext uri="{FF2B5EF4-FFF2-40B4-BE49-F238E27FC236}">
                <a16:creationId xmlns:a16="http://schemas.microsoft.com/office/drawing/2014/main" id="{EBF67B81-3143-6749-877B-FC16A420700E}"/>
              </a:ext>
            </a:extLst>
          </p:cNvPr>
          <p:cNvSpPr>
            <a:spLocks noGrp="1"/>
          </p:cNvSpPr>
          <p:nvPr>
            <p:ph type="body" sz="quarter" idx="22"/>
          </p:nvPr>
        </p:nvSpPr>
        <p:spPr>
          <a:xfrm>
            <a:off x="6334415" y="4876279"/>
            <a:ext cx="1792992" cy="315984"/>
          </a:xfrm>
        </p:spPr>
        <p:txBody>
          <a:bodyPr>
            <a:spAutoFit/>
          </a:bodyPr>
          <a:lstStyle>
            <a:lvl1pPr marL="0" indent="0" algn="l">
              <a:buNone/>
              <a:defRPr sz="1600">
                <a:solidFill>
                  <a:schemeClr val="bg1"/>
                </a:solidFill>
                <a:latin typeface="Poppins SemiBold" panose="00000700000000000000" pitchFamily="2" charset="0"/>
                <a:cs typeface="Poppins SemiBold" panose="00000700000000000000" pitchFamily="2" charset="0"/>
              </a:defRPr>
            </a:lvl1pPr>
            <a:lvl2pPr>
              <a:defRPr sz="1800">
                <a:solidFill>
                  <a:schemeClr val="bg1"/>
                </a:solidFill>
                <a:latin typeface="Poppins SemiBold" panose="00000700000000000000" pitchFamily="2" charset="0"/>
                <a:cs typeface="Poppins SemiBold" panose="00000700000000000000" pitchFamily="2" charset="0"/>
              </a:defRPr>
            </a:lvl2pPr>
            <a:lvl3pPr>
              <a:defRPr sz="1800">
                <a:solidFill>
                  <a:schemeClr val="bg1"/>
                </a:solidFill>
                <a:latin typeface="Poppins SemiBold" panose="00000700000000000000" pitchFamily="2" charset="0"/>
                <a:cs typeface="Poppins SemiBold" panose="00000700000000000000" pitchFamily="2" charset="0"/>
              </a:defRPr>
            </a:lvl3pPr>
            <a:lvl4pPr>
              <a:defRPr sz="1800">
                <a:solidFill>
                  <a:schemeClr val="bg1"/>
                </a:solidFill>
                <a:latin typeface="Poppins SemiBold" panose="00000700000000000000" pitchFamily="2" charset="0"/>
                <a:cs typeface="Poppins SemiBold" panose="00000700000000000000" pitchFamily="2" charset="0"/>
              </a:defRPr>
            </a:lvl4pPr>
            <a:lvl5pPr>
              <a:defRPr sz="1800">
                <a:solidFill>
                  <a:schemeClr val="bg1"/>
                </a:solidFill>
                <a:latin typeface="Poppins SemiBold" panose="00000700000000000000" pitchFamily="2" charset="0"/>
                <a:cs typeface="Poppins SemiBold" panose="00000700000000000000" pitchFamily="2" charset="0"/>
              </a:defRPr>
            </a:lvl5pPr>
          </a:lstStyle>
          <a:p>
            <a:pPr lvl="0"/>
            <a:endParaRPr lang="ru-RU" dirty="0"/>
          </a:p>
        </p:txBody>
      </p:sp>
      <p:sp>
        <p:nvSpPr>
          <p:cNvPr id="12" name="Текст 37">
            <a:extLst>
              <a:ext uri="{FF2B5EF4-FFF2-40B4-BE49-F238E27FC236}">
                <a16:creationId xmlns:a16="http://schemas.microsoft.com/office/drawing/2014/main" id="{96A6982A-76AC-34DA-9E68-981142E5F473}"/>
              </a:ext>
            </a:extLst>
          </p:cNvPr>
          <p:cNvSpPr>
            <a:spLocks noGrp="1"/>
          </p:cNvSpPr>
          <p:nvPr>
            <p:ph type="body" sz="quarter" idx="23"/>
          </p:nvPr>
        </p:nvSpPr>
        <p:spPr>
          <a:xfrm>
            <a:off x="6334415" y="4157891"/>
            <a:ext cx="3141999" cy="595548"/>
          </a:xfrm>
        </p:spPr>
        <p:txBody>
          <a:bodyPr>
            <a:spAutoFit/>
          </a:bodyPr>
          <a:lstStyle>
            <a:lvl1pPr marL="0" indent="0" algn="l">
              <a:buNone/>
              <a:defRPr sz="3600">
                <a:gradFill>
                  <a:gsLst>
                    <a:gs pos="0">
                      <a:srgbClr val="00AEEF"/>
                    </a:gs>
                    <a:gs pos="54000">
                      <a:srgbClr val="93E3FF"/>
                    </a:gs>
                    <a:gs pos="100000">
                      <a:srgbClr val="93E3FF"/>
                    </a:gs>
                  </a:gsLst>
                  <a:lin ang="0" scaled="0"/>
                </a:gradFill>
                <a:latin typeface="Poppins SemiBold" panose="00000700000000000000" pitchFamily="2" charset="0"/>
                <a:cs typeface="Poppins SemiBold" panose="00000700000000000000" pitchFamily="2" charset="0"/>
              </a:defRPr>
            </a:lvl1pPr>
            <a:lvl2pPr>
              <a:defRPr sz="1800">
                <a:solidFill>
                  <a:schemeClr val="bg1"/>
                </a:solidFill>
                <a:latin typeface="Poppins SemiBold" panose="00000700000000000000" pitchFamily="2" charset="0"/>
                <a:cs typeface="Poppins SemiBold" panose="00000700000000000000" pitchFamily="2" charset="0"/>
              </a:defRPr>
            </a:lvl2pPr>
            <a:lvl3pPr>
              <a:defRPr sz="1800">
                <a:solidFill>
                  <a:schemeClr val="bg1"/>
                </a:solidFill>
                <a:latin typeface="Poppins SemiBold" panose="00000700000000000000" pitchFamily="2" charset="0"/>
                <a:cs typeface="Poppins SemiBold" panose="00000700000000000000" pitchFamily="2" charset="0"/>
              </a:defRPr>
            </a:lvl3pPr>
            <a:lvl4pPr>
              <a:defRPr sz="1800">
                <a:solidFill>
                  <a:schemeClr val="bg1"/>
                </a:solidFill>
                <a:latin typeface="Poppins SemiBold" panose="00000700000000000000" pitchFamily="2" charset="0"/>
                <a:cs typeface="Poppins SemiBold" panose="00000700000000000000" pitchFamily="2" charset="0"/>
              </a:defRPr>
            </a:lvl4pPr>
            <a:lvl5pPr>
              <a:defRPr sz="1800">
                <a:solidFill>
                  <a:schemeClr val="bg1"/>
                </a:solidFill>
                <a:latin typeface="Poppins SemiBold" panose="00000700000000000000" pitchFamily="2" charset="0"/>
                <a:cs typeface="Poppins SemiBold" panose="00000700000000000000" pitchFamily="2" charset="0"/>
              </a:defRPr>
            </a:lvl5pPr>
          </a:lstStyle>
          <a:p>
            <a:pPr lvl="0"/>
            <a:endParaRPr lang="ru-RU" dirty="0"/>
          </a:p>
        </p:txBody>
      </p:sp>
      <p:sp>
        <p:nvSpPr>
          <p:cNvPr id="13" name="Текст 37">
            <a:extLst>
              <a:ext uri="{FF2B5EF4-FFF2-40B4-BE49-F238E27FC236}">
                <a16:creationId xmlns:a16="http://schemas.microsoft.com/office/drawing/2014/main" id="{7B1CA387-A6D3-E0CB-8691-8984CA7B1AA3}"/>
              </a:ext>
            </a:extLst>
          </p:cNvPr>
          <p:cNvSpPr>
            <a:spLocks noGrp="1"/>
          </p:cNvSpPr>
          <p:nvPr>
            <p:ph type="body" sz="quarter" idx="25"/>
          </p:nvPr>
        </p:nvSpPr>
        <p:spPr>
          <a:xfrm>
            <a:off x="9300918" y="4876279"/>
            <a:ext cx="1792992" cy="315984"/>
          </a:xfrm>
        </p:spPr>
        <p:txBody>
          <a:bodyPr>
            <a:spAutoFit/>
          </a:bodyPr>
          <a:lstStyle>
            <a:lvl1pPr marL="0" indent="0" algn="l">
              <a:buNone/>
              <a:defRPr sz="1600">
                <a:solidFill>
                  <a:schemeClr val="bg1"/>
                </a:solidFill>
                <a:latin typeface="Poppins SemiBold" panose="00000700000000000000" pitchFamily="2" charset="0"/>
                <a:cs typeface="Poppins SemiBold" panose="00000700000000000000" pitchFamily="2" charset="0"/>
              </a:defRPr>
            </a:lvl1pPr>
            <a:lvl2pPr>
              <a:defRPr sz="1800">
                <a:solidFill>
                  <a:schemeClr val="bg1"/>
                </a:solidFill>
                <a:latin typeface="Poppins SemiBold" panose="00000700000000000000" pitchFamily="2" charset="0"/>
                <a:cs typeface="Poppins SemiBold" panose="00000700000000000000" pitchFamily="2" charset="0"/>
              </a:defRPr>
            </a:lvl2pPr>
            <a:lvl3pPr>
              <a:defRPr sz="1800">
                <a:solidFill>
                  <a:schemeClr val="bg1"/>
                </a:solidFill>
                <a:latin typeface="Poppins SemiBold" panose="00000700000000000000" pitchFamily="2" charset="0"/>
                <a:cs typeface="Poppins SemiBold" panose="00000700000000000000" pitchFamily="2" charset="0"/>
              </a:defRPr>
            </a:lvl3pPr>
            <a:lvl4pPr>
              <a:defRPr sz="1800">
                <a:solidFill>
                  <a:schemeClr val="bg1"/>
                </a:solidFill>
                <a:latin typeface="Poppins SemiBold" panose="00000700000000000000" pitchFamily="2" charset="0"/>
                <a:cs typeface="Poppins SemiBold" panose="00000700000000000000" pitchFamily="2" charset="0"/>
              </a:defRPr>
            </a:lvl4pPr>
            <a:lvl5pPr>
              <a:defRPr sz="1800">
                <a:solidFill>
                  <a:schemeClr val="bg1"/>
                </a:solidFill>
                <a:latin typeface="Poppins SemiBold" panose="00000700000000000000" pitchFamily="2" charset="0"/>
                <a:cs typeface="Poppins SemiBold" panose="00000700000000000000" pitchFamily="2" charset="0"/>
              </a:defRPr>
            </a:lvl5pPr>
          </a:lstStyle>
          <a:p>
            <a:pPr lvl="0"/>
            <a:endParaRPr lang="ru-RU" dirty="0"/>
          </a:p>
        </p:txBody>
      </p:sp>
      <p:sp>
        <p:nvSpPr>
          <p:cNvPr id="14" name="Текст 37">
            <a:extLst>
              <a:ext uri="{FF2B5EF4-FFF2-40B4-BE49-F238E27FC236}">
                <a16:creationId xmlns:a16="http://schemas.microsoft.com/office/drawing/2014/main" id="{0AD00541-491E-6DD4-3F27-7B22D66FF22B}"/>
              </a:ext>
            </a:extLst>
          </p:cNvPr>
          <p:cNvSpPr>
            <a:spLocks noGrp="1"/>
          </p:cNvSpPr>
          <p:nvPr>
            <p:ph type="body" sz="quarter" idx="26"/>
          </p:nvPr>
        </p:nvSpPr>
        <p:spPr>
          <a:xfrm>
            <a:off x="9300918" y="4157892"/>
            <a:ext cx="2922711" cy="595548"/>
          </a:xfrm>
        </p:spPr>
        <p:txBody>
          <a:bodyPr>
            <a:spAutoFit/>
          </a:bodyPr>
          <a:lstStyle>
            <a:lvl1pPr marL="0" indent="0" algn="l">
              <a:buNone/>
              <a:defRPr sz="3600">
                <a:gradFill>
                  <a:gsLst>
                    <a:gs pos="0">
                      <a:srgbClr val="00AEEF"/>
                    </a:gs>
                    <a:gs pos="54000">
                      <a:srgbClr val="93E3FF"/>
                    </a:gs>
                    <a:gs pos="100000">
                      <a:srgbClr val="93E3FF"/>
                    </a:gs>
                  </a:gsLst>
                  <a:lin ang="0" scaled="0"/>
                </a:gradFill>
                <a:latin typeface="Poppins SemiBold" panose="00000700000000000000" pitchFamily="2" charset="0"/>
                <a:cs typeface="Poppins SemiBold" panose="00000700000000000000" pitchFamily="2" charset="0"/>
              </a:defRPr>
            </a:lvl1pPr>
            <a:lvl2pPr>
              <a:defRPr sz="1800">
                <a:solidFill>
                  <a:schemeClr val="bg1"/>
                </a:solidFill>
                <a:latin typeface="Poppins SemiBold" panose="00000700000000000000" pitchFamily="2" charset="0"/>
                <a:cs typeface="Poppins SemiBold" panose="00000700000000000000" pitchFamily="2" charset="0"/>
              </a:defRPr>
            </a:lvl2pPr>
            <a:lvl3pPr>
              <a:defRPr sz="1800">
                <a:solidFill>
                  <a:schemeClr val="bg1"/>
                </a:solidFill>
                <a:latin typeface="Poppins SemiBold" panose="00000700000000000000" pitchFamily="2" charset="0"/>
                <a:cs typeface="Poppins SemiBold" panose="00000700000000000000" pitchFamily="2" charset="0"/>
              </a:defRPr>
            </a:lvl3pPr>
            <a:lvl4pPr>
              <a:defRPr sz="1800">
                <a:solidFill>
                  <a:schemeClr val="bg1"/>
                </a:solidFill>
                <a:latin typeface="Poppins SemiBold" panose="00000700000000000000" pitchFamily="2" charset="0"/>
                <a:cs typeface="Poppins SemiBold" panose="00000700000000000000" pitchFamily="2" charset="0"/>
              </a:defRPr>
            </a:lvl4pPr>
            <a:lvl5pPr>
              <a:defRPr sz="1800">
                <a:solidFill>
                  <a:schemeClr val="bg1"/>
                </a:solidFill>
                <a:latin typeface="Poppins SemiBold" panose="00000700000000000000" pitchFamily="2" charset="0"/>
                <a:cs typeface="Poppins SemiBold" panose="00000700000000000000" pitchFamily="2" charset="0"/>
              </a:defRPr>
            </a:lvl5pPr>
          </a:lstStyle>
          <a:p>
            <a:pPr lvl="0"/>
            <a:endParaRPr lang="ru-RU" dirty="0"/>
          </a:p>
        </p:txBody>
      </p:sp>
      <p:sp>
        <p:nvSpPr>
          <p:cNvPr id="2" name="Текст 37">
            <a:extLst>
              <a:ext uri="{FF2B5EF4-FFF2-40B4-BE49-F238E27FC236}">
                <a16:creationId xmlns:a16="http://schemas.microsoft.com/office/drawing/2014/main" id="{AA9A59C4-1D5A-C918-7FE5-583D4F378904}"/>
              </a:ext>
            </a:extLst>
          </p:cNvPr>
          <p:cNvSpPr>
            <a:spLocks noGrp="1"/>
          </p:cNvSpPr>
          <p:nvPr>
            <p:ph type="body" sz="quarter" idx="27"/>
          </p:nvPr>
        </p:nvSpPr>
        <p:spPr>
          <a:xfrm>
            <a:off x="6004629" y="763437"/>
            <a:ext cx="1558336" cy="288028"/>
          </a:xfrm>
        </p:spPr>
        <p:txBody>
          <a:bodyPr>
            <a:spAutoFit/>
          </a:bodyPr>
          <a:lstStyle>
            <a:lvl1pPr marL="0" indent="0" algn="l">
              <a:buNone/>
              <a:defRPr sz="1400">
                <a:solidFill>
                  <a:schemeClr val="bg1"/>
                </a:solidFill>
                <a:latin typeface="Poppins Light" panose="00000400000000000000" pitchFamily="2" charset="0"/>
                <a:cs typeface="Poppins Light" panose="00000400000000000000" pitchFamily="2" charset="0"/>
              </a:defRPr>
            </a:lvl1pPr>
            <a:lvl2pPr>
              <a:defRPr sz="1800">
                <a:solidFill>
                  <a:schemeClr val="bg1"/>
                </a:solidFill>
                <a:latin typeface="Poppins SemiBold" panose="00000700000000000000" pitchFamily="2" charset="0"/>
                <a:cs typeface="Poppins SemiBold" panose="00000700000000000000" pitchFamily="2" charset="0"/>
              </a:defRPr>
            </a:lvl2pPr>
            <a:lvl3pPr>
              <a:defRPr sz="1800">
                <a:solidFill>
                  <a:schemeClr val="bg1"/>
                </a:solidFill>
                <a:latin typeface="Poppins SemiBold" panose="00000700000000000000" pitchFamily="2" charset="0"/>
                <a:cs typeface="Poppins SemiBold" panose="00000700000000000000" pitchFamily="2" charset="0"/>
              </a:defRPr>
            </a:lvl3pPr>
            <a:lvl4pPr>
              <a:defRPr sz="1800">
                <a:solidFill>
                  <a:schemeClr val="bg1"/>
                </a:solidFill>
                <a:latin typeface="Poppins SemiBold" panose="00000700000000000000" pitchFamily="2" charset="0"/>
                <a:cs typeface="Poppins SemiBold" panose="00000700000000000000" pitchFamily="2" charset="0"/>
              </a:defRPr>
            </a:lvl4pPr>
            <a:lvl5pPr>
              <a:defRPr sz="1800">
                <a:solidFill>
                  <a:schemeClr val="bg1"/>
                </a:solidFill>
                <a:latin typeface="Poppins SemiBold" panose="00000700000000000000" pitchFamily="2" charset="0"/>
                <a:cs typeface="Poppins SemiBold" panose="00000700000000000000" pitchFamily="2" charset="0"/>
              </a:defRPr>
            </a:lvl5pPr>
          </a:lstStyle>
          <a:p>
            <a:pPr lvl="0"/>
            <a:endParaRPr lang="ru-RU" dirty="0"/>
          </a:p>
        </p:txBody>
      </p:sp>
      <p:sp>
        <p:nvSpPr>
          <p:cNvPr id="18" name="Заголовок 10">
            <a:extLst>
              <a:ext uri="{FF2B5EF4-FFF2-40B4-BE49-F238E27FC236}">
                <a16:creationId xmlns:a16="http://schemas.microsoft.com/office/drawing/2014/main" id="{2A4C38DC-65C9-3F05-36A0-924A3766D895}"/>
              </a:ext>
            </a:extLst>
          </p:cNvPr>
          <p:cNvSpPr>
            <a:spLocks noGrp="1"/>
          </p:cNvSpPr>
          <p:nvPr>
            <p:ph type="title"/>
          </p:nvPr>
        </p:nvSpPr>
        <p:spPr>
          <a:xfrm>
            <a:off x="5983644" y="1103021"/>
            <a:ext cx="6144927" cy="590931"/>
          </a:xfrm>
          <a:prstGeom prst="rect">
            <a:avLst/>
          </a:prstGeom>
        </p:spPr>
        <p:txBody>
          <a:bodyPr/>
          <a:lstStyle>
            <a:lvl1pPr>
              <a:defRPr sz="3600"/>
            </a:lvl1pPr>
          </a:lstStyle>
          <a:p>
            <a:r>
              <a:rPr lang="ru-RU" dirty="0"/>
              <a:t>Образец заголовка</a:t>
            </a:r>
            <a:endParaRPr lang="en-US" dirty="0"/>
          </a:p>
        </p:txBody>
      </p:sp>
    </p:spTree>
    <p:extLst>
      <p:ext uri="{BB962C8B-B14F-4D97-AF65-F5344CB8AC3E}">
        <p14:creationId xmlns:p14="http://schemas.microsoft.com/office/powerpoint/2010/main" val="346009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картинка справа">
    <p:spTree>
      <p:nvGrpSpPr>
        <p:cNvPr id="1" name=""/>
        <p:cNvGrpSpPr/>
        <p:nvPr/>
      </p:nvGrpSpPr>
      <p:grpSpPr>
        <a:xfrm>
          <a:off x="0" y="0"/>
          <a:ext cx="0" cy="0"/>
          <a:chOff x="0" y="0"/>
          <a:chExt cx="0" cy="0"/>
        </a:xfrm>
      </p:grpSpPr>
      <p:sp>
        <p:nvSpPr>
          <p:cNvPr id="3" name="Рисунок 30">
            <a:extLst>
              <a:ext uri="{FF2B5EF4-FFF2-40B4-BE49-F238E27FC236}">
                <a16:creationId xmlns:a16="http://schemas.microsoft.com/office/drawing/2014/main" id="{70619409-A5EA-CE11-2706-C55452B4C1A4}"/>
              </a:ext>
            </a:extLst>
          </p:cNvPr>
          <p:cNvSpPr>
            <a:spLocks noGrp="1"/>
          </p:cNvSpPr>
          <p:nvPr>
            <p:ph type="pic" sz="quarter" idx="18"/>
          </p:nvPr>
        </p:nvSpPr>
        <p:spPr>
          <a:xfrm>
            <a:off x="6795335" y="-366430"/>
            <a:ext cx="2986518" cy="3661204"/>
          </a:xfrm>
          <a:prstGeom prst="roundRect">
            <a:avLst>
              <a:gd name="adj" fmla="val 17480"/>
            </a:avLst>
          </a:prstGeom>
          <a:pattFill prst="pct5">
            <a:fgClr>
              <a:schemeClr val="accent1"/>
            </a:fgClr>
            <a:bgClr>
              <a:schemeClr val="bg1"/>
            </a:bgClr>
          </a:pattFill>
          <a:ln w="38100">
            <a:solidFill>
              <a:srgbClr val="00AEE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US" sz="1800">
                <a:solidFill>
                  <a:schemeClr val="lt1"/>
                </a:solidFill>
              </a:defRPr>
            </a:lvl1pPr>
          </a:lstStyle>
          <a:p>
            <a:pPr marL="0" lvl="0" algn="ctr"/>
            <a:endParaRPr lang="en-US" dirty="0"/>
          </a:p>
        </p:txBody>
      </p:sp>
      <p:sp>
        <p:nvSpPr>
          <p:cNvPr id="4" name="Рисунок 30">
            <a:extLst>
              <a:ext uri="{FF2B5EF4-FFF2-40B4-BE49-F238E27FC236}">
                <a16:creationId xmlns:a16="http://schemas.microsoft.com/office/drawing/2014/main" id="{5F9557AD-3C8D-E9CD-DF0D-D27BB1F1A4C4}"/>
              </a:ext>
            </a:extLst>
          </p:cNvPr>
          <p:cNvSpPr>
            <a:spLocks noGrp="1"/>
          </p:cNvSpPr>
          <p:nvPr>
            <p:ph type="pic" sz="quarter" idx="28"/>
          </p:nvPr>
        </p:nvSpPr>
        <p:spPr>
          <a:xfrm>
            <a:off x="6795335" y="3563227"/>
            <a:ext cx="2986518" cy="3661204"/>
          </a:xfrm>
          <a:prstGeom prst="roundRect">
            <a:avLst>
              <a:gd name="adj" fmla="val 17480"/>
            </a:avLst>
          </a:prstGeom>
          <a:pattFill prst="pct5">
            <a:fgClr>
              <a:schemeClr val="accent1"/>
            </a:fgClr>
            <a:bgClr>
              <a:schemeClr val="bg1"/>
            </a:bgClr>
          </a:pattFill>
          <a:ln w="38100">
            <a:solidFill>
              <a:srgbClr val="00AEE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US" sz="1800">
                <a:solidFill>
                  <a:schemeClr val="lt1"/>
                </a:solidFill>
              </a:defRPr>
            </a:lvl1pPr>
          </a:lstStyle>
          <a:p>
            <a:pPr marL="0" lvl="0" algn="ctr"/>
            <a:endParaRPr lang="en-US" dirty="0"/>
          </a:p>
        </p:txBody>
      </p:sp>
      <p:sp>
        <p:nvSpPr>
          <p:cNvPr id="5" name="Рисунок 30">
            <a:extLst>
              <a:ext uri="{FF2B5EF4-FFF2-40B4-BE49-F238E27FC236}">
                <a16:creationId xmlns:a16="http://schemas.microsoft.com/office/drawing/2014/main" id="{7B87FF75-D3B7-3086-B522-6C5DD264E7FB}"/>
              </a:ext>
            </a:extLst>
          </p:cNvPr>
          <p:cNvSpPr>
            <a:spLocks noGrp="1"/>
          </p:cNvSpPr>
          <p:nvPr>
            <p:ph type="pic" sz="quarter" idx="29"/>
          </p:nvPr>
        </p:nvSpPr>
        <p:spPr>
          <a:xfrm>
            <a:off x="10073742" y="2475271"/>
            <a:ext cx="2986518" cy="3661204"/>
          </a:xfrm>
          <a:prstGeom prst="roundRect">
            <a:avLst>
              <a:gd name="adj" fmla="val 17480"/>
            </a:avLst>
          </a:prstGeom>
          <a:pattFill prst="pct5">
            <a:fgClr>
              <a:schemeClr val="accent1"/>
            </a:fgClr>
            <a:bgClr>
              <a:schemeClr val="bg1"/>
            </a:bgClr>
          </a:pattFill>
          <a:ln w="38100">
            <a:solidFill>
              <a:srgbClr val="00AEE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US" sz="1800">
                <a:solidFill>
                  <a:schemeClr val="lt1"/>
                </a:solidFill>
              </a:defRPr>
            </a:lvl1pPr>
          </a:lstStyle>
          <a:p>
            <a:pPr marL="0" lvl="0" algn="ctr"/>
            <a:endParaRPr lang="en-US" dirty="0"/>
          </a:p>
        </p:txBody>
      </p:sp>
      <p:sp>
        <p:nvSpPr>
          <p:cNvPr id="6" name="Рисунок 30">
            <a:extLst>
              <a:ext uri="{FF2B5EF4-FFF2-40B4-BE49-F238E27FC236}">
                <a16:creationId xmlns:a16="http://schemas.microsoft.com/office/drawing/2014/main" id="{06977432-3DBE-1826-6269-E1041324093E}"/>
              </a:ext>
            </a:extLst>
          </p:cNvPr>
          <p:cNvSpPr>
            <a:spLocks noGrp="1"/>
          </p:cNvSpPr>
          <p:nvPr>
            <p:ph type="pic" sz="quarter" idx="30"/>
          </p:nvPr>
        </p:nvSpPr>
        <p:spPr>
          <a:xfrm>
            <a:off x="10073742" y="-1510097"/>
            <a:ext cx="2986518" cy="3661204"/>
          </a:xfrm>
          <a:prstGeom prst="roundRect">
            <a:avLst>
              <a:gd name="adj" fmla="val 17480"/>
            </a:avLst>
          </a:prstGeom>
          <a:pattFill prst="pct5">
            <a:fgClr>
              <a:schemeClr val="accent1"/>
            </a:fgClr>
            <a:bgClr>
              <a:schemeClr val="bg1"/>
            </a:bgClr>
          </a:pattFill>
          <a:ln w="38100">
            <a:solidFill>
              <a:srgbClr val="00AEE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US" sz="1800">
                <a:solidFill>
                  <a:schemeClr val="lt1"/>
                </a:solidFill>
              </a:defRPr>
            </a:lvl1pPr>
          </a:lstStyle>
          <a:p>
            <a:pPr marL="0" lvl="0" algn="ctr"/>
            <a:endParaRPr lang="en-US" dirty="0"/>
          </a:p>
        </p:txBody>
      </p:sp>
      <p:sp>
        <p:nvSpPr>
          <p:cNvPr id="9" name="Подзаголовок 2">
            <a:extLst>
              <a:ext uri="{FF2B5EF4-FFF2-40B4-BE49-F238E27FC236}">
                <a16:creationId xmlns:a16="http://schemas.microsoft.com/office/drawing/2014/main" id="{1A21C486-0807-BD85-48BF-C54042E0E63A}"/>
              </a:ext>
            </a:extLst>
          </p:cNvPr>
          <p:cNvSpPr>
            <a:spLocks noGrp="1"/>
          </p:cNvSpPr>
          <p:nvPr>
            <p:ph type="subTitle" idx="1"/>
          </p:nvPr>
        </p:nvSpPr>
        <p:spPr>
          <a:xfrm>
            <a:off x="291662" y="1816791"/>
            <a:ext cx="5590946" cy="313932"/>
          </a:xfrm>
        </p:spPr>
        <p:txBody>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a:t>Образец подзаголовка</a:t>
            </a:r>
            <a:endParaRPr lang="en-US" dirty="0"/>
          </a:p>
        </p:txBody>
      </p:sp>
      <p:sp>
        <p:nvSpPr>
          <p:cNvPr id="2" name="Текст 37">
            <a:extLst>
              <a:ext uri="{FF2B5EF4-FFF2-40B4-BE49-F238E27FC236}">
                <a16:creationId xmlns:a16="http://schemas.microsoft.com/office/drawing/2014/main" id="{42ABC0FA-B21B-DA41-AC22-0C0341FD2ADC}"/>
              </a:ext>
            </a:extLst>
          </p:cNvPr>
          <p:cNvSpPr>
            <a:spLocks noGrp="1"/>
          </p:cNvSpPr>
          <p:nvPr>
            <p:ph type="body" sz="quarter" idx="24"/>
          </p:nvPr>
        </p:nvSpPr>
        <p:spPr>
          <a:xfrm>
            <a:off x="302172" y="763437"/>
            <a:ext cx="1558336" cy="288028"/>
          </a:xfrm>
        </p:spPr>
        <p:txBody>
          <a:bodyPr>
            <a:spAutoFit/>
          </a:bodyPr>
          <a:lstStyle>
            <a:lvl1pPr marL="0" indent="0" algn="l">
              <a:buNone/>
              <a:defRPr sz="1400">
                <a:solidFill>
                  <a:schemeClr val="bg1"/>
                </a:solidFill>
                <a:latin typeface="Poppins Light" panose="00000400000000000000" pitchFamily="2" charset="0"/>
                <a:cs typeface="Poppins Light" panose="00000400000000000000" pitchFamily="2" charset="0"/>
              </a:defRPr>
            </a:lvl1pPr>
            <a:lvl2pPr>
              <a:defRPr sz="1800">
                <a:solidFill>
                  <a:schemeClr val="bg1"/>
                </a:solidFill>
                <a:latin typeface="Poppins SemiBold" panose="00000700000000000000" pitchFamily="2" charset="0"/>
                <a:cs typeface="Poppins SemiBold" panose="00000700000000000000" pitchFamily="2" charset="0"/>
              </a:defRPr>
            </a:lvl2pPr>
            <a:lvl3pPr>
              <a:defRPr sz="1800">
                <a:solidFill>
                  <a:schemeClr val="bg1"/>
                </a:solidFill>
                <a:latin typeface="Poppins SemiBold" panose="00000700000000000000" pitchFamily="2" charset="0"/>
                <a:cs typeface="Poppins SemiBold" panose="00000700000000000000" pitchFamily="2" charset="0"/>
              </a:defRPr>
            </a:lvl3pPr>
            <a:lvl4pPr>
              <a:defRPr sz="1800">
                <a:solidFill>
                  <a:schemeClr val="bg1"/>
                </a:solidFill>
                <a:latin typeface="Poppins SemiBold" panose="00000700000000000000" pitchFamily="2" charset="0"/>
                <a:cs typeface="Poppins SemiBold" panose="00000700000000000000" pitchFamily="2" charset="0"/>
              </a:defRPr>
            </a:lvl4pPr>
            <a:lvl5pPr>
              <a:defRPr sz="1800">
                <a:solidFill>
                  <a:schemeClr val="bg1"/>
                </a:solidFill>
                <a:latin typeface="Poppins SemiBold" panose="00000700000000000000" pitchFamily="2" charset="0"/>
                <a:cs typeface="Poppins SemiBold" panose="00000700000000000000" pitchFamily="2" charset="0"/>
              </a:defRPr>
            </a:lvl5pPr>
          </a:lstStyle>
          <a:p>
            <a:pPr lvl="0"/>
            <a:endParaRPr lang="ru-RU" dirty="0"/>
          </a:p>
        </p:txBody>
      </p:sp>
      <p:sp>
        <p:nvSpPr>
          <p:cNvPr id="15" name="Текст 37">
            <a:extLst>
              <a:ext uri="{FF2B5EF4-FFF2-40B4-BE49-F238E27FC236}">
                <a16:creationId xmlns:a16="http://schemas.microsoft.com/office/drawing/2014/main" id="{E74AC57D-71B4-4C05-6E9C-605DD7C78760}"/>
              </a:ext>
            </a:extLst>
          </p:cNvPr>
          <p:cNvSpPr>
            <a:spLocks noGrp="1"/>
          </p:cNvSpPr>
          <p:nvPr>
            <p:ph type="body" sz="quarter" idx="22"/>
          </p:nvPr>
        </p:nvSpPr>
        <p:spPr>
          <a:xfrm>
            <a:off x="562785" y="4876279"/>
            <a:ext cx="1792992" cy="315984"/>
          </a:xfrm>
        </p:spPr>
        <p:txBody>
          <a:bodyPr>
            <a:spAutoFit/>
          </a:bodyPr>
          <a:lstStyle>
            <a:lvl1pPr marL="0" indent="0" algn="l">
              <a:buNone/>
              <a:defRPr sz="1600">
                <a:solidFill>
                  <a:schemeClr val="bg1"/>
                </a:solidFill>
                <a:latin typeface="Poppins SemiBold" panose="00000700000000000000" pitchFamily="2" charset="0"/>
                <a:cs typeface="Poppins SemiBold" panose="00000700000000000000" pitchFamily="2" charset="0"/>
              </a:defRPr>
            </a:lvl1pPr>
            <a:lvl2pPr>
              <a:defRPr sz="1800">
                <a:solidFill>
                  <a:schemeClr val="bg1"/>
                </a:solidFill>
                <a:latin typeface="Poppins SemiBold" panose="00000700000000000000" pitchFamily="2" charset="0"/>
                <a:cs typeface="Poppins SemiBold" panose="00000700000000000000" pitchFamily="2" charset="0"/>
              </a:defRPr>
            </a:lvl2pPr>
            <a:lvl3pPr>
              <a:defRPr sz="1800">
                <a:solidFill>
                  <a:schemeClr val="bg1"/>
                </a:solidFill>
                <a:latin typeface="Poppins SemiBold" panose="00000700000000000000" pitchFamily="2" charset="0"/>
                <a:cs typeface="Poppins SemiBold" panose="00000700000000000000" pitchFamily="2" charset="0"/>
              </a:defRPr>
            </a:lvl3pPr>
            <a:lvl4pPr>
              <a:defRPr sz="1800">
                <a:solidFill>
                  <a:schemeClr val="bg1"/>
                </a:solidFill>
                <a:latin typeface="Poppins SemiBold" panose="00000700000000000000" pitchFamily="2" charset="0"/>
                <a:cs typeface="Poppins SemiBold" panose="00000700000000000000" pitchFamily="2" charset="0"/>
              </a:defRPr>
            </a:lvl4pPr>
            <a:lvl5pPr>
              <a:defRPr sz="1800">
                <a:solidFill>
                  <a:schemeClr val="bg1"/>
                </a:solidFill>
                <a:latin typeface="Poppins SemiBold" panose="00000700000000000000" pitchFamily="2" charset="0"/>
                <a:cs typeface="Poppins SemiBold" panose="00000700000000000000" pitchFamily="2" charset="0"/>
              </a:defRPr>
            </a:lvl5pPr>
          </a:lstStyle>
          <a:p>
            <a:pPr lvl="0"/>
            <a:endParaRPr lang="ru-RU" dirty="0"/>
          </a:p>
        </p:txBody>
      </p:sp>
      <p:sp>
        <p:nvSpPr>
          <p:cNvPr id="18" name="Текст 37">
            <a:extLst>
              <a:ext uri="{FF2B5EF4-FFF2-40B4-BE49-F238E27FC236}">
                <a16:creationId xmlns:a16="http://schemas.microsoft.com/office/drawing/2014/main" id="{43894F52-8B9C-2CA9-0AE8-8713317331AE}"/>
              </a:ext>
            </a:extLst>
          </p:cNvPr>
          <p:cNvSpPr>
            <a:spLocks noGrp="1"/>
          </p:cNvSpPr>
          <p:nvPr>
            <p:ph type="body" sz="quarter" idx="23"/>
          </p:nvPr>
        </p:nvSpPr>
        <p:spPr>
          <a:xfrm>
            <a:off x="562785" y="4157891"/>
            <a:ext cx="3141999" cy="595548"/>
          </a:xfrm>
        </p:spPr>
        <p:txBody>
          <a:bodyPr>
            <a:spAutoFit/>
          </a:bodyPr>
          <a:lstStyle>
            <a:lvl1pPr marL="0" indent="0" algn="l">
              <a:buNone/>
              <a:defRPr sz="3600">
                <a:gradFill>
                  <a:gsLst>
                    <a:gs pos="0">
                      <a:srgbClr val="00AEEF"/>
                    </a:gs>
                    <a:gs pos="54000">
                      <a:srgbClr val="93E3FF"/>
                    </a:gs>
                    <a:gs pos="100000">
                      <a:srgbClr val="93E3FF"/>
                    </a:gs>
                  </a:gsLst>
                  <a:lin ang="0" scaled="0"/>
                </a:gradFill>
                <a:latin typeface="Poppins SemiBold" panose="00000700000000000000" pitchFamily="2" charset="0"/>
                <a:cs typeface="Poppins SemiBold" panose="00000700000000000000" pitchFamily="2" charset="0"/>
              </a:defRPr>
            </a:lvl1pPr>
            <a:lvl2pPr>
              <a:defRPr sz="1800">
                <a:solidFill>
                  <a:schemeClr val="bg1"/>
                </a:solidFill>
                <a:latin typeface="Poppins SemiBold" panose="00000700000000000000" pitchFamily="2" charset="0"/>
                <a:cs typeface="Poppins SemiBold" panose="00000700000000000000" pitchFamily="2" charset="0"/>
              </a:defRPr>
            </a:lvl2pPr>
            <a:lvl3pPr>
              <a:defRPr sz="1800">
                <a:solidFill>
                  <a:schemeClr val="bg1"/>
                </a:solidFill>
                <a:latin typeface="Poppins SemiBold" panose="00000700000000000000" pitchFamily="2" charset="0"/>
                <a:cs typeface="Poppins SemiBold" panose="00000700000000000000" pitchFamily="2" charset="0"/>
              </a:defRPr>
            </a:lvl3pPr>
            <a:lvl4pPr>
              <a:defRPr sz="1800">
                <a:solidFill>
                  <a:schemeClr val="bg1"/>
                </a:solidFill>
                <a:latin typeface="Poppins SemiBold" panose="00000700000000000000" pitchFamily="2" charset="0"/>
                <a:cs typeface="Poppins SemiBold" panose="00000700000000000000" pitchFamily="2" charset="0"/>
              </a:defRPr>
            </a:lvl4pPr>
            <a:lvl5pPr>
              <a:defRPr sz="1800">
                <a:solidFill>
                  <a:schemeClr val="bg1"/>
                </a:solidFill>
                <a:latin typeface="Poppins SemiBold" panose="00000700000000000000" pitchFamily="2" charset="0"/>
                <a:cs typeface="Poppins SemiBold" panose="00000700000000000000" pitchFamily="2" charset="0"/>
              </a:defRPr>
            </a:lvl5pPr>
          </a:lstStyle>
          <a:p>
            <a:pPr lvl="0"/>
            <a:endParaRPr lang="ru-RU" dirty="0"/>
          </a:p>
        </p:txBody>
      </p:sp>
      <p:sp>
        <p:nvSpPr>
          <p:cNvPr id="19" name="Текст 37">
            <a:extLst>
              <a:ext uri="{FF2B5EF4-FFF2-40B4-BE49-F238E27FC236}">
                <a16:creationId xmlns:a16="http://schemas.microsoft.com/office/drawing/2014/main" id="{195F304B-7426-FC35-6496-AD2C9941D819}"/>
              </a:ext>
            </a:extLst>
          </p:cNvPr>
          <p:cNvSpPr>
            <a:spLocks noGrp="1"/>
          </p:cNvSpPr>
          <p:nvPr>
            <p:ph type="body" sz="quarter" idx="25"/>
          </p:nvPr>
        </p:nvSpPr>
        <p:spPr>
          <a:xfrm>
            <a:off x="3529288" y="4876279"/>
            <a:ext cx="1792992" cy="315984"/>
          </a:xfrm>
        </p:spPr>
        <p:txBody>
          <a:bodyPr>
            <a:spAutoFit/>
          </a:bodyPr>
          <a:lstStyle>
            <a:lvl1pPr marL="0" indent="0" algn="l">
              <a:buNone/>
              <a:defRPr sz="1600">
                <a:solidFill>
                  <a:schemeClr val="bg1"/>
                </a:solidFill>
                <a:latin typeface="Poppins SemiBold" panose="00000700000000000000" pitchFamily="2" charset="0"/>
                <a:cs typeface="Poppins SemiBold" panose="00000700000000000000" pitchFamily="2" charset="0"/>
              </a:defRPr>
            </a:lvl1pPr>
            <a:lvl2pPr>
              <a:defRPr sz="1800">
                <a:solidFill>
                  <a:schemeClr val="bg1"/>
                </a:solidFill>
                <a:latin typeface="Poppins SemiBold" panose="00000700000000000000" pitchFamily="2" charset="0"/>
                <a:cs typeface="Poppins SemiBold" panose="00000700000000000000" pitchFamily="2" charset="0"/>
              </a:defRPr>
            </a:lvl2pPr>
            <a:lvl3pPr>
              <a:defRPr sz="1800">
                <a:solidFill>
                  <a:schemeClr val="bg1"/>
                </a:solidFill>
                <a:latin typeface="Poppins SemiBold" panose="00000700000000000000" pitchFamily="2" charset="0"/>
                <a:cs typeface="Poppins SemiBold" panose="00000700000000000000" pitchFamily="2" charset="0"/>
              </a:defRPr>
            </a:lvl3pPr>
            <a:lvl4pPr>
              <a:defRPr sz="1800">
                <a:solidFill>
                  <a:schemeClr val="bg1"/>
                </a:solidFill>
                <a:latin typeface="Poppins SemiBold" panose="00000700000000000000" pitchFamily="2" charset="0"/>
                <a:cs typeface="Poppins SemiBold" panose="00000700000000000000" pitchFamily="2" charset="0"/>
              </a:defRPr>
            </a:lvl4pPr>
            <a:lvl5pPr>
              <a:defRPr sz="1800">
                <a:solidFill>
                  <a:schemeClr val="bg1"/>
                </a:solidFill>
                <a:latin typeface="Poppins SemiBold" panose="00000700000000000000" pitchFamily="2" charset="0"/>
                <a:cs typeface="Poppins SemiBold" panose="00000700000000000000" pitchFamily="2" charset="0"/>
              </a:defRPr>
            </a:lvl5pPr>
          </a:lstStyle>
          <a:p>
            <a:pPr lvl="0"/>
            <a:endParaRPr lang="ru-RU" dirty="0"/>
          </a:p>
        </p:txBody>
      </p:sp>
      <p:sp>
        <p:nvSpPr>
          <p:cNvPr id="20" name="Текст 37">
            <a:extLst>
              <a:ext uri="{FF2B5EF4-FFF2-40B4-BE49-F238E27FC236}">
                <a16:creationId xmlns:a16="http://schemas.microsoft.com/office/drawing/2014/main" id="{8C9E3C69-59CD-9F95-147D-2EDF745116A7}"/>
              </a:ext>
            </a:extLst>
          </p:cNvPr>
          <p:cNvSpPr>
            <a:spLocks noGrp="1"/>
          </p:cNvSpPr>
          <p:nvPr>
            <p:ph type="body" sz="quarter" idx="26"/>
          </p:nvPr>
        </p:nvSpPr>
        <p:spPr>
          <a:xfrm>
            <a:off x="3529288" y="4157892"/>
            <a:ext cx="2922711" cy="595548"/>
          </a:xfrm>
        </p:spPr>
        <p:txBody>
          <a:bodyPr>
            <a:spAutoFit/>
          </a:bodyPr>
          <a:lstStyle>
            <a:lvl1pPr marL="0" indent="0" algn="l">
              <a:buNone/>
              <a:defRPr sz="3600">
                <a:gradFill>
                  <a:gsLst>
                    <a:gs pos="0">
                      <a:srgbClr val="00AEEF"/>
                    </a:gs>
                    <a:gs pos="54000">
                      <a:srgbClr val="93E3FF"/>
                    </a:gs>
                    <a:gs pos="100000">
                      <a:srgbClr val="93E3FF"/>
                    </a:gs>
                  </a:gsLst>
                  <a:lin ang="0" scaled="0"/>
                </a:gradFill>
                <a:latin typeface="Poppins SemiBold" panose="00000700000000000000" pitchFamily="2" charset="0"/>
                <a:cs typeface="Poppins SemiBold" panose="00000700000000000000" pitchFamily="2" charset="0"/>
              </a:defRPr>
            </a:lvl1pPr>
            <a:lvl2pPr>
              <a:defRPr sz="1800">
                <a:solidFill>
                  <a:schemeClr val="bg1"/>
                </a:solidFill>
                <a:latin typeface="Poppins SemiBold" panose="00000700000000000000" pitchFamily="2" charset="0"/>
                <a:cs typeface="Poppins SemiBold" panose="00000700000000000000" pitchFamily="2" charset="0"/>
              </a:defRPr>
            </a:lvl2pPr>
            <a:lvl3pPr>
              <a:defRPr sz="1800">
                <a:solidFill>
                  <a:schemeClr val="bg1"/>
                </a:solidFill>
                <a:latin typeface="Poppins SemiBold" panose="00000700000000000000" pitchFamily="2" charset="0"/>
                <a:cs typeface="Poppins SemiBold" panose="00000700000000000000" pitchFamily="2" charset="0"/>
              </a:defRPr>
            </a:lvl3pPr>
            <a:lvl4pPr>
              <a:defRPr sz="1800">
                <a:solidFill>
                  <a:schemeClr val="bg1"/>
                </a:solidFill>
                <a:latin typeface="Poppins SemiBold" panose="00000700000000000000" pitchFamily="2" charset="0"/>
                <a:cs typeface="Poppins SemiBold" panose="00000700000000000000" pitchFamily="2" charset="0"/>
              </a:defRPr>
            </a:lvl4pPr>
            <a:lvl5pPr>
              <a:defRPr sz="1800">
                <a:solidFill>
                  <a:schemeClr val="bg1"/>
                </a:solidFill>
                <a:latin typeface="Poppins SemiBold" panose="00000700000000000000" pitchFamily="2" charset="0"/>
                <a:cs typeface="Poppins SemiBold" panose="00000700000000000000" pitchFamily="2" charset="0"/>
              </a:defRPr>
            </a:lvl5pPr>
          </a:lstStyle>
          <a:p>
            <a:pPr lvl="0"/>
            <a:endParaRPr lang="ru-RU" dirty="0"/>
          </a:p>
        </p:txBody>
      </p:sp>
      <p:sp>
        <p:nvSpPr>
          <p:cNvPr id="21" name="Заголовок 10">
            <a:extLst>
              <a:ext uri="{FF2B5EF4-FFF2-40B4-BE49-F238E27FC236}">
                <a16:creationId xmlns:a16="http://schemas.microsoft.com/office/drawing/2014/main" id="{B158F44B-0DF2-D63A-42BE-F7650234AC92}"/>
              </a:ext>
            </a:extLst>
          </p:cNvPr>
          <p:cNvSpPr>
            <a:spLocks noGrp="1"/>
          </p:cNvSpPr>
          <p:nvPr>
            <p:ph type="title"/>
          </p:nvPr>
        </p:nvSpPr>
        <p:spPr>
          <a:xfrm>
            <a:off x="291662" y="1103021"/>
            <a:ext cx="6144927" cy="590931"/>
          </a:xfrm>
          <a:prstGeom prst="rect">
            <a:avLst/>
          </a:prstGeom>
        </p:spPr>
        <p:txBody>
          <a:bodyPr/>
          <a:lstStyle>
            <a:lvl1pPr>
              <a:defRPr sz="3600"/>
            </a:lvl1pPr>
          </a:lstStyle>
          <a:p>
            <a:r>
              <a:rPr lang="ru-RU" dirty="0"/>
              <a:t>Образец заголовка</a:t>
            </a:r>
            <a:endParaRPr lang="en-US" dirty="0"/>
          </a:p>
        </p:txBody>
      </p:sp>
    </p:spTree>
    <p:extLst>
      <p:ext uri="{BB962C8B-B14F-4D97-AF65-F5344CB8AC3E}">
        <p14:creationId xmlns:p14="http://schemas.microsoft.com/office/powerpoint/2010/main" val="37933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мокап ноут">
    <p:spTree>
      <p:nvGrpSpPr>
        <p:cNvPr id="1" name=""/>
        <p:cNvGrpSpPr/>
        <p:nvPr/>
      </p:nvGrpSpPr>
      <p:grpSpPr>
        <a:xfrm>
          <a:off x="0" y="0"/>
          <a:ext cx="0" cy="0"/>
          <a:chOff x="0" y="0"/>
          <a:chExt cx="0" cy="0"/>
        </a:xfrm>
      </p:grpSpPr>
      <p:sp>
        <p:nvSpPr>
          <p:cNvPr id="3" name="Овал 74">
            <a:extLst>
              <a:ext uri="{FF2B5EF4-FFF2-40B4-BE49-F238E27FC236}">
                <a16:creationId xmlns:a16="http://schemas.microsoft.com/office/drawing/2014/main" id="{1DA73ACC-5477-C14C-A321-D6FB5F8B99D4}"/>
              </a:ext>
            </a:extLst>
          </p:cNvPr>
          <p:cNvSpPr/>
          <p:nvPr userDrawn="1"/>
        </p:nvSpPr>
        <p:spPr>
          <a:xfrm>
            <a:off x="6764847" y="-1321300"/>
            <a:ext cx="10207543" cy="10207538"/>
          </a:xfrm>
          <a:prstGeom prst="ellipse">
            <a:avLst/>
          </a:prstGeom>
          <a:gradFill flip="none" rotWithShape="1">
            <a:gsLst>
              <a:gs pos="0">
                <a:srgbClr val="00AEEF"/>
              </a:gs>
              <a:gs pos="88745">
                <a:srgbClr val="183D6D"/>
              </a:gs>
              <a:gs pos="54000">
                <a:srgbClr val="0079A4"/>
              </a:gs>
            </a:gsLst>
            <a:path path="circle">
              <a:fillToRect l="50000" t="50000" r="50000" b="50000"/>
            </a:path>
            <a:tileRect/>
          </a:gradFill>
          <a:ln w="12700" cap="flat" cmpd="sng" algn="ctr">
            <a:noFill/>
            <a:prstDash val="solid"/>
            <a:miter lim="800000"/>
          </a:ln>
          <a:effectLst>
            <a:glow>
              <a:schemeClr val="bg1"/>
            </a:glow>
            <a:outerShdw sx="1000" sy="1000" algn="ctr" rotWithShape="0">
              <a:srgbClr val="367CFF"/>
            </a:outerShdw>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ru-RU" sz="450" b="1" kern="0" dirty="0" err="1">
              <a:solidFill>
                <a:srgbClr val="FFFFFF"/>
              </a:solidFill>
              <a:latin typeface="Calibri"/>
            </a:endParaRPr>
          </a:p>
        </p:txBody>
      </p:sp>
      <p:pic>
        <p:nvPicPr>
          <p:cNvPr id="4" name="Picture 6">
            <a:extLst>
              <a:ext uri="{FF2B5EF4-FFF2-40B4-BE49-F238E27FC236}">
                <a16:creationId xmlns:a16="http://schemas.microsoft.com/office/drawing/2014/main" id="{B9CD70BD-2868-393A-3956-7523C34548E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121902" y="1664277"/>
            <a:ext cx="7778684" cy="5166863"/>
          </a:xfrm>
          <a:prstGeom prst="rect">
            <a:avLst/>
          </a:prstGeom>
        </p:spPr>
      </p:pic>
      <p:sp>
        <p:nvSpPr>
          <p:cNvPr id="5" name="Рисунок 19">
            <a:extLst>
              <a:ext uri="{FF2B5EF4-FFF2-40B4-BE49-F238E27FC236}">
                <a16:creationId xmlns:a16="http://schemas.microsoft.com/office/drawing/2014/main" id="{86FBC06D-06E3-74E3-4AEE-8C195093B9EE}"/>
              </a:ext>
            </a:extLst>
          </p:cNvPr>
          <p:cNvSpPr>
            <a:spLocks noGrp="1"/>
          </p:cNvSpPr>
          <p:nvPr>
            <p:ph type="pic" sz="quarter" idx="31"/>
          </p:nvPr>
        </p:nvSpPr>
        <p:spPr>
          <a:xfrm>
            <a:off x="6492240" y="2505456"/>
            <a:ext cx="5094019" cy="3054096"/>
          </a:xfrm>
          <a:pattFill prst="pct5">
            <a:fgClr>
              <a:schemeClr val="accent1"/>
            </a:fgClr>
            <a:bgClr>
              <a:schemeClr val="bg1"/>
            </a:bgClr>
          </a:pattFill>
          <a:ln>
            <a:noFill/>
          </a:ln>
        </p:spPr>
        <p:txBody>
          <a:bodyPr/>
          <a:lstStyle/>
          <a:p>
            <a:endParaRPr lang="en-US"/>
          </a:p>
        </p:txBody>
      </p:sp>
      <p:sp>
        <p:nvSpPr>
          <p:cNvPr id="8" name="Текст 17">
            <a:extLst>
              <a:ext uri="{FF2B5EF4-FFF2-40B4-BE49-F238E27FC236}">
                <a16:creationId xmlns:a16="http://schemas.microsoft.com/office/drawing/2014/main" id="{D3DDBD5F-0C8C-9657-A877-6DB4D26D8953}"/>
              </a:ext>
            </a:extLst>
          </p:cNvPr>
          <p:cNvSpPr>
            <a:spLocks noGrp="1"/>
          </p:cNvSpPr>
          <p:nvPr>
            <p:ph type="body" sz="quarter" idx="11"/>
          </p:nvPr>
        </p:nvSpPr>
        <p:spPr>
          <a:xfrm>
            <a:off x="877625" y="2718518"/>
            <a:ext cx="3440258" cy="315984"/>
          </a:xfrm>
        </p:spPr>
        <p:txBody>
          <a:bodyPr>
            <a:spAutoFit/>
          </a:bodyPr>
          <a:lstStyle>
            <a:lvl1pPr marL="0" indent="0">
              <a:spcBef>
                <a:spcPts val="0"/>
              </a:spcBef>
              <a:buNone/>
              <a:defRPr sz="1600">
                <a:solidFill>
                  <a:schemeClr val="bg1"/>
                </a:solidFill>
                <a:latin typeface="Poppins" panose="00000500000000000000" pitchFamily="2" charset="0"/>
                <a:cs typeface="Poppins" panose="00000500000000000000" pitchFamily="2" charset="0"/>
              </a:defRPr>
            </a:lvl1pPr>
            <a:lvl2pPr>
              <a:defRPr sz="1600">
                <a:solidFill>
                  <a:schemeClr val="bg1"/>
                </a:solidFill>
                <a:latin typeface="Poppins" panose="00000500000000000000" pitchFamily="2" charset="0"/>
                <a:cs typeface="Poppins" panose="00000500000000000000" pitchFamily="2" charset="0"/>
              </a:defRPr>
            </a:lvl2pPr>
            <a:lvl3pPr>
              <a:defRPr sz="1600">
                <a:solidFill>
                  <a:schemeClr val="bg1"/>
                </a:solidFill>
                <a:latin typeface="Poppins" panose="00000500000000000000" pitchFamily="2" charset="0"/>
                <a:cs typeface="Poppins" panose="00000500000000000000" pitchFamily="2" charset="0"/>
              </a:defRPr>
            </a:lvl3pPr>
            <a:lvl4pPr>
              <a:defRPr sz="1600">
                <a:solidFill>
                  <a:schemeClr val="bg1"/>
                </a:solidFill>
                <a:latin typeface="Poppins" panose="00000500000000000000" pitchFamily="2" charset="0"/>
                <a:cs typeface="Poppins" panose="00000500000000000000" pitchFamily="2" charset="0"/>
              </a:defRPr>
            </a:lvl4pPr>
            <a:lvl5pPr>
              <a:defRPr sz="1600">
                <a:solidFill>
                  <a:schemeClr val="bg1"/>
                </a:solidFill>
                <a:latin typeface="Poppins" panose="00000500000000000000" pitchFamily="2" charset="0"/>
                <a:cs typeface="Poppins" panose="00000500000000000000" pitchFamily="2" charset="0"/>
              </a:defRPr>
            </a:lvl5pPr>
          </a:lstStyle>
          <a:p>
            <a:pPr lvl="0"/>
            <a:endParaRPr lang="en-US" dirty="0"/>
          </a:p>
        </p:txBody>
      </p:sp>
      <p:sp>
        <p:nvSpPr>
          <p:cNvPr id="9" name="Текст 17">
            <a:extLst>
              <a:ext uri="{FF2B5EF4-FFF2-40B4-BE49-F238E27FC236}">
                <a16:creationId xmlns:a16="http://schemas.microsoft.com/office/drawing/2014/main" id="{65417B50-0AE6-6F94-BDA8-41CCB460B42C}"/>
              </a:ext>
            </a:extLst>
          </p:cNvPr>
          <p:cNvSpPr>
            <a:spLocks noGrp="1"/>
          </p:cNvSpPr>
          <p:nvPr>
            <p:ph type="body" sz="quarter" idx="28"/>
          </p:nvPr>
        </p:nvSpPr>
        <p:spPr>
          <a:xfrm>
            <a:off x="877625" y="3424943"/>
            <a:ext cx="3440258" cy="315984"/>
          </a:xfrm>
        </p:spPr>
        <p:txBody>
          <a:bodyPr>
            <a:spAutoFit/>
          </a:bodyPr>
          <a:lstStyle>
            <a:lvl1pPr marL="0" indent="0">
              <a:spcBef>
                <a:spcPts val="0"/>
              </a:spcBef>
              <a:buNone/>
              <a:defRPr sz="1600">
                <a:solidFill>
                  <a:schemeClr val="bg1"/>
                </a:solidFill>
                <a:latin typeface="Poppins" panose="00000500000000000000" pitchFamily="2" charset="0"/>
                <a:cs typeface="Poppins" panose="00000500000000000000" pitchFamily="2" charset="0"/>
              </a:defRPr>
            </a:lvl1pPr>
            <a:lvl2pPr>
              <a:defRPr sz="1600">
                <a:solidFill>
                  <a:schemeClr val="bg1"/>
                </a:solidFill>
                <a:latin typeface="Poppins" panose="00000500000000000000" pitchFamily="2" charset="0"/>
                <a:cs typeface="Poppins" panose="00000500000000000000" pitchFamily="2" charset="0"/>
              </a:defRPr>
            </a:lvl2pPr>
            <a:lvl3pPr>
              <a:defRPr sz="1600">
                <a:solidFill>
                  <a:schemeClr val="bg1"/>
                </a:solidFill>
                <a:latin typeface="Poppins" panose="00000500000000000000" pitchFamily="2" charset="0"/>
                <a:cs typeface="Poppins" panose="00000500000000000000" pitchFamily="2" charset="0"/>
              </a:defRPr>
            </a:lvl3pPr>
            <a:lvl4pPr>
              <a:defRPr sz="1600">
                <a:solidFill>
                  <a:schemeClr val="bg1"/>
                </a:solidFill>
                <a:latin typeface="Poppins" panose="00000500000000000000" pitchFamily="2" charset="0"/>
                <a:cs typeface="Poppins" panose="00000500000000000000" pitchFamily="2" charset="0"/>
              </a:defRPr>
            </a:lvl4pPr>
            <a:lvl5pPr>
              <a:defRPr sz="1600">
                <a:solidFill>
                  <a:schemeClr val="bg1"/>
                </a:solidFill>
                <a:latin typeface="Poppins" panose="00000500000000000000" pitchFamily="2" charset="0"/>
                <a:cs typeface="Poppins" panose="00000500000000000000" pitchFamily="2" charset="0"/>
              </a:defRPr>
            </a:lvl5pPr>
          </a:lstStyle>
          <a:p>
            <a:pPr lvl="0"/>
            <a:endParaRPr lang="en-US" dirty="0"/>
          </a:p>
        </p:txBody>
      </p:sp>
      <p:sp>
        <p:nvSpPr>
          <p:cNvPr id="10" name="Текст 17">
            <a:extLst>
              <a:ext uri="{FF2B5EF4-FFF2-40B4-BE49-F238E27FC236}">
                <a16:creationId xmlns:a16="http://schemas.microsoft.com/office/drawing/2014/main" id="{44844AA7-461B-E2D3-B66F-8357B097A337}"/>
              </a:ext>
            </a:extLst>
          </p:cNvPr>
          <p:cNvSpPr>
            <a:spLocks noGrp="1"/>
          </p:cNvSpPr>
          <p:nvPr>
            <p:ph type="body" sz="quarter" idx="29"/>
          </p:nvPr>
        </p:nvSpPr>
        <p:spPr>
          <a:xfrm>
            <a:off x="877625" y="4176685"/>
            <a:ext cx="3440258" cy="315984"/>
          </a:xfrm>
        </p:spPr>
        <p:txBody>
          <a:bodyPr>
            <a:spAutoFit/>
          </a:bodyPr>
          <a:lstStyle>
            <a:lvl1pPr marL="0" indent="0">
              <a:spcBef>
                <a:spcPts val="0"/>
              </a:spcBef>
              <a:buNone/>
              <a:defRPr sz="1600">
                <a:solidFill>
                  <a:schemeClr val="bg1"/>
                </a:solidFill>
                <a:latin typeface="Poppins" panose="00000500000000000000" pitchFamily="2" charset="0"/>
                <a:cs typeface="Poppins" panose="00000500000000000000" pitchFamily="2" charset="0"/>
              </a:defRPr>
            </a:lvl1pPr>
            <a:lvl2pPr>
              <a:defRPr sz="1600">
                <a:solidFill>
                  <a:schemeClr val="bg1"/>
                </a:solidFill>
                <a:latin typeface="Poppins" panose="00000500000000000000" pitchFamily="2" charset="0"/>
                <a:cs typeface="Poppins" panose="00000500000000000000" pitchFamily="2" charset="0"/>
              </a:defRPr>
            </a:lvl2pPr>
            <a:lvl3pPr>
              <a:defRPr sz="1600">
                <a:solidFill>
                  <a:schemeClr val="bg1"/>
                </a:solidFill>
                <a:latin typeface="Poppins" panose="00000500000000000000" pitchFamily="2" charset="0"/>
                <a:cs typeface="Poppins" panose="00000500000000000000" pitchFamily="2" charset="0"/>
              </a:defRPr>
            </a:lvl3pPr>
            <a:lvl4pPr>
              <a:defRPr sz="1600">
                <a:solidFill>
                  <a:schemeClr val="bg1"/>
                </a:solidFill>
                <a:latin typeface="Poppins" panose="00000500000000000000" pitchFamily="2" charset="0"/>
                <a:cs typeface="Poppins" panose="00000500000000000000" pitchFamily="2" charset="0"/>
              </a:defRPr>
            </a:lvl4pPr>
            <a:lvl5pPr>
              <a:defRPr sz="1600">
                <a:solidFill>
                  <a:schemeClr val="bg1"/>
                </a:solidFill>
                <a:latin typeface="Poppins" panose="00000500000000000000" pitchFamily="2" charset="0"/>
                <a:cs typeface="Poppins" panose="00000500000000000000" pitchFamily="2" charset="0"/>
              </a:defRPr>
            </a:lvl5pPr>
          </a:lstStyle>
          <a:p>
            <a:pPr lvl="0"/>
            <a:endParaRPr lang="en-US" dirty="0"/>
          </a:p>
        </p:txBody>
      </p:sp>
      <p:sp>
        <p:nvSpPr>
          <p:cNvPr id="11" name="Текст 17">
            <a:extLst>
              <a:ext uri="{FF2B5EF4-FFF2-40B4-BE49-F238E27FC236}">
                <a16:creationId xmlns:a16="http://schemas.microsoft.com/office/drawing/2014/main" id="{6A744229-AAD7-9ECA-6278-FBC0C3D71AB2}"/>
              </a:ext>
            </a:extLst>
          </p:cNvPr>
          <p:cNvSpPr>
            <a:spLocks noGrp="1"/>
          </p:cNvSpPr>
          <p:nvPr>
            <p:ph type="body" sz="quarter" idx="30"/>
          </p:nvPr>
        </p:nvSpPr>
        <p:spPr>
          <a:xfrm>
            <a:off x="877625" y="4907146"/>
            <a:ext cx="3440258" cy="315984"/>
          </a:xfrm>
        </p:spPr>
        <p:txBody>
          <a:bodyPr>
            <a:spAutoFit/>
          </a:bodyPr>
          <a:lstStyle>
            <a:lvl1pPr marL="0" indent="0">
              <a:spcBef>
                <a:spcPts val="0"/>
              </a:spcBef>
              <a:buNone/>
              <a:defRPr sz="1600">
                <a:solidFill>
                  <a:schemeClr val="bg1"/>
                </a:solidFill>
                <a:latin typeface="Poppins" panose="00000500000000000000" pitchFamily="2" charset="0"/>
                <a:cs typeface="Poppins" panose="00000500000000000000" pitchFamily="2" charset="0"/>
              </a:defRPr>
            </a:lvl1pPr>
            <a:lvl2pPr>
              <a:defRPr sz="1600">
                <a:solidFill>
                  <a:schemeClr val="bg1"/>
                </a:solidFill>
                <a:latin typeface="Poppins" panose="00000500000000000000" pitchFamily="2" charset="0"/>
                <a:cs typeface="Poppins" panose="00000500000000000000" pitchFamily="2" charset="0"/>
              </a:defRPr>
            </a:lvl2pPr>
            <a:lvl3pPr>
              <a:defRPr sz="1600">
                <a:solidFill>
                  <a:schemeClr val="bg1"/>
                </a:solidFill>
                <a:latin typeface="Poppins" panose="00000500000000000000" pitchFamily="2" charset="0"/>
                <a:cs typeface="Poppins" panose="00000500000000000000" pitchFamily="2" charset="0"/>
              </a:defRPr>
            </a:lvl3pPr>
            <a:lvl4pPr>
              <a:defRPr sz="1600">
                <a:solidFill>
                  <a:schemeClr val="bg1"/>
                </a:solidFill>
                <a:latin typeface="Poppins" panose="00000500000000000000" pitchFamily="2" charset="0"/>
                <a:cs typeface="Poppins" panose="00000500000000000000" pitchFamily="2" charset="0"/>
              </a:defRPr>
            </a:lvl4pPr>
            <a:lvl5pPr>
              <a:defRPr sz="1600">
                <a:solidFill>
                  <a:schemeClr val="bg1"/>
                </a:solidFill>
                <a:latin typeface="Poppins" panose="00000500000000000000" pitchFamily="2" charset="0"/>
                <a:cs typeface="Poppins" panose="00000500000000000000" pitchFamily="2" charset="0"/>
              </a:defRPr>
            </a:lvl5pPr>
          </a:lstStyle>
          <a:p>
            <a:pPr lvl="0"/>
            <a:endParaRPr lang="en-US" dirty="0"/>
          </a:p>
        </p:txBody>
      </p:sp>
      <p:sp>
        <p:nvSpPr>
          <p:cNvPr id="2" name="Текст 37">
            <a:extLst>
              <a:ext uri="{FF2B5EF4-FFF2-40B4-BE49-F238E27FC236}">
                <a16:creationId xmlns:a16="http://schemas.microsoft.com/office/drawing/2014/main" id="{71E8B492-293F-AD9C-C1F1-78CABA1470D3}"/>
              </a:ext>
            </a:extLst>
          </p:cNvPr>
          <p:cNvSpPr>
            <a:spLocks noGrp="1"/>
          </p:cNvSpPr>
          <p:nvPr>
            <p:ph type="body" sz="quarter" idx="24"/>
          </p:nvPr>
        </p:nvSpPr>
        <p:spPr>
          <a:xfrm>
            <a:off x="302172" y="763437"/>
            <a:ext cx="1558336" cy="288028"/>
          </a:xfrm>
        </p:spPr>
        <p:txBody>
          <a:bodyPr>
            <a:spAutoFit/>
          </a:bodyPr>
          <a:lstStyle>
            <a:lvl1pPr marL="0" indent="0" algn="l">
              <a:buNone/>
              <a:defRPr sz="1400">
                <a:solidFill>
                  <a:schemeClr val="bg1"/>
                </a:solidFill>
                <a:latin typeface="Poppins Light" panose="00000400000000000000" pitchFamily="2" charset="0"/>
                <a:cs typeface="Poppins Light" panose="00000400000000000000" pitchFamily="2" charset="0"/>
              </a:defRPr>
            </a:lvl1pPr>
            <a:lvl2pPr>
              <a:defRPr sz="1800">
                <a:solidFill>
                  <a:schemeClr val="bg1"/>
                </a:solidFill>
                <a:latin typeface="Poppins SemiBold" panose="00000700000000000000" pitchFamily="2" charset="0"/>
                <a:cs typeface="Poppins SemiBold" panose="00000700000000000000" pitchFamily="2" charset="0"/>
              </a:defRPr>
            </a:lvl2pPr>
            <a:lvl3pPr>
              <a:defRPr sz="1800">
                <a:solidFill>
                  <a:schemeClr val="bg1"/>
                </a:solidFill>
                <a:latin typeface="Poppins SemiBold" panose="00000700000000000000" pitchFamily="2" charset="0"/>
                <a:cs typeface="Poppins SemiBold" panose="00000700000000000000" pitchFamily="2" charset="0"/>
              </a:defRPr>
            </a:lvl3pPr>
            <a:lvl4pPr>
              <a:defRPr sz="1800">
                <a:solidFill>
                  <a:schemeClr val="bg1"/>
                </a:solidFill>
                <a:latin typeface="Poppins SemiBold" panose="00000700000000000000" pitchFamily="2" charset="0"/>
                <a:cs typeface="Poppins SemiBold" panose="00000700000000000000" pitchFamily="2" charset="0"/>
              </a:defRPr>
            </a:lvl4pPr>
            <a:lvl5pPr>
              <a:defRPr sz="1800">
                <a:solidFill>
                  <a:schemeClr val="bg1"/>
                </a:solidFill>
                <a:latin typeface="Poppins SemiBold" panose="00000700000000000000" pitchFamily="2" charset="0"/>
                <a:cs typeface="Poppins SemiBold" panose="00000700000000000000" pitchFamily="2" charset="0"/>
              </a:defRPr>
            </a:lvl5pPr>
          </a:lstStyle>
          <a:p>
            <a:pPr lvl="0"/>
            <a:endParaRPr lang="ru-RU" dirty="0"/>
          </a:p>
        </p:txBody>
      </p:sp>
      <p:sp>
        <p:nvSpPr>
          <p:cNvPr id="12" name="Заголовок 10">
            <a:extLst>
              <a:ext uri="{FF2B5EF4-FFF2-40B4-BE49-F238E27FC236}">
                <a16:creationId xmlns:a16="http://schemas.microsoft.com/office/drawing/2014/main" id="{A9388ADC-0553-3E47-5091-CAFE256D7438}"/>
              </a:ext>
            </a:extLst>
          </p:cNvPr>
          <p:cNvSpPr>
            <a:spLocks noGrp="1"/>
          </p:cNvSpPr>
          <p:nvPr>
            <p:ph type="title"/>
          </p:nvPr>
        </p:nvSpPr>
        <p:spPr>
          <a:xfrm>
            <a:off x="290597" y="1103021"/>
            <a:ext cx="6144927" cy="590931"/>
          </a:xfrm>
          <a:prstGeom prst="rect">
            <a:avLst/>
          </a:prstGeom>
        </p:spPr>
        <p:txBody>
          <a:bodyPr/>
          <a:lstStyle>
            <a:lvl1pPr>
              <a:defRPr sz="3600"/>
            </a:lvl1pPr>
          </a:lstStyle>
          <a:p>
            <a:r>
              <a:rPr lang="ru-RU" dirty="0"/>
              <a:t>Образец заголовка</a:t>
            </a:r>
            <a:endParaRPr lang="en-US" dirty="0"/>
          </a:p>
        </p:txBody>
      </p:sp>
    </p:spTree>
    <p:extLst>
      <p:ext uri="{BB962C8B-B14F-4D97-AF65-F5344CB8AC3E}">
        <p14:creationId xmlns:p14="http://schemas.microsoft.com/office/powerpoint/2010/main" val="1526464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мокап телефон">
    <p:spTree>
      <p:nvGrpSpPr>
        <p:cNvPr id="1" name=""/>
        <p:cNvGrpSpPr/>
        <p:nvPr/>
      </p:nvGrpSpPr>
      <p:grpSpPr>
        <a:xfrm>
          <a:off x="0" y="0"/>
          <a:ext cx="0" cy="0"/>
          <a:chOff x="0" y="0"/>
          <a:chExt cx="0" cy="0"/>
        </a:xfrm>
      </p:grpSpPr>
      <p:sp>
        <p:nvSpPr>
          <p:cNvPr id="3" name="Овал 74">
            <a:extLst>
              <a:ext uri="{FF2B5EF4-FFF2-40B4-BE49-F238E27FC236}">
                <a16:creationId xmlns:a16="http://schemas.microsoft.com/office/drawing/2014/main" id="{4EF47D34-45CC-D729-0654-87AB165AA8EF}"/>
              </a:ext>
            </a:extLst>
          </p:cNvPr>
          <p:cNvSpPr/>
          <p:nvPr userDrawn="1"/>
        </p:nvSpPr>
        <p:spPr>
          <a:xfrm rot="2253988">
            <a:off x="-1715238" y="-1531296"/>
            <a:ext cx="5885335" cy="5885332"/>
          </a:xfrm>
          <a:prstGeom prst="ellipse">
            <a:avLst/>
          </a:prstGeom>
          <a:gradFill flip="none" rotWithShape="1">
            <a:gsLst>
              <a:gs pos="100000">
                <a:srgbClr val="00AEEF"/>
              </a:gs>
              <a:gs pos="0">
                <a:srgbClr val="183D6D"/>
              </a:gs>
              <a:gs pos="66000">
                <a:srgbClr val="0079A4"/>
              </a:gs>
            </a:gsLst>
            <a:lin ang="4800000" scaled="0"/>
            <a:tileRect/>
          </a:gradFill>
          <a:ln w="12700" cap="flat" cmpd="sng" algn="ctr">
            <a:noFill/>
            <a:prstDash val="solid"/>
            <a:miter lim="800000"/>
          </a:ln>
          <a:effectLst>
            <a:glow>
              <a:schemeClr val="bg1"/>
            </a:glow>
            <a:outerShdw sx="1000" sy="1000" algn="ctr" rotWithShape="0">
              <a:srgbClr val="367CFF"/>
            </a:outerShdw>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ru-RU" sz="450" b="1" kern="0" dirty="0">
              <a:solidFill>
                <a:srgbClr val="FFFFFF"/>
              </a:solidFill>
              <a:latin typeface="Calibri"/>
            </a:endParaRPr>
          </a:p>
        </p:txBody>
      </p:sp>
      <p:pic>
        <p:nvPicPr>
          <p:cNvPr id="21" name="Picture 3">
            <a:extLst>
              <a:ext uri="{FF2B5EF4-FFF2-40B4-BE49-F238E27FC236}">
                <a16:creationId xmlns:a16="http://schemas.microsoft.com/office/drawing/2014/main" id="{44EE140E-7259-9AAA-DEBD-88693CF3AF42}"/>
              </a:ext>
            </a:extLst>
          </p:cNvPr>
          <p:cNvPicPr>
            <a:picLocks noChangeAspect="1"/>
          </p:cNvPicPr>
          <p:nvPr userDrawn="1"/>
        </p:nvPicPr>
        <p:blipFill>
          <a:blip r:embed="rId2">
            <a:lum bright="70000" contrast="-70000"/>
            <a:extLst>
              <a:ext uri="{28A0092B-C50C-407E-A947-70E740481C1C}">
                <a14:useLocalDpi xmlns:a14="http://schemas.microsoft.com/office/drawing/2010/main" val="0"/>
              </a:ext>
            </a:extLst>
          </a:blip>
          <a:stretch>
            <a:fillRect/>
          </a:stretch>
        </p:blipFill>
        <p:spPr>
          <a:xfrm rot="19231916">
            <a:off x="-544932" y="527916"/>
            <a:ext cx="2454367" cy="4927099"/>
          </a:xfrm>
          <a:prstGeom prst="rect">
            <a:avLst/>
          </a:prstGeom>
        </p:spPr>
      </p:pic>
      <p:pic>
        <p:nvPicPr>
          <p:cNvPr id="20" name="Picture 3">
            <a:extLst>
              <a:ext uri="{FF2B5EF4-FFF2-40B4-BE49-F238E27FC236}">
                <a16:creationId xmlns:a16="http://schemas.microsoft.com/office/drawing/2014/main" id="{20318A4F-9D48-1829-4909-9501DF9F6478}"/>
              </a:ext>
            </a:extLst>
          </p:cNvPr>
          <p:cNvPicPr>
            <a:picLocks noChangeAspect="1"/>
          </p:cNvPicPr>
          <p:nvPr userDrawn="1"/>
        </p:nvPicPr>
        <p:blipFill>
          <a:blip r:embed="rId2">
            <a:lum bright="70000" contrast="-70000"/>
            <a:extLst>
              <a:ext uri="{28A0092B-C50C-407E-A947-70E740481C1C}">
                <a14:useLocalDpi xmlns:a14="http://schemas.microsoft.com/office/drawing/2010/main" val="0"/>
              </a:ext>
            </a:extLst>
          </a:blip>
          <a:stretch>
            <a:fillRect/>
          </a:stretch>
        </p:blipFill>
        <p:spPr>
          <a:xfrm rot="19286481">
            <a:off x="2139300" y="280121"/>
            <a:ext cx="1781884" cy="3962962"/>
          </a:xfrm>
          <a:prstGeom prst="rect">
            <a:avLst/>
          </a:prstGeom>
        </p:spPr>
      </p:pic>
      <p:sp>
        <p:nvSpPr>
          <p:cNvPr id="4" name="Рисунок 24">
            <a:extLst>
              <a:ext uri="{FF2B5EF4-FFF2-40B4-BE49-F238E27FC236}">
                <a16:creationId xmlns:a16="http://schemas.microsoft.com/office/drawing/2014/main" id="{B988C640-2FDD-8548-1F4F-CA9516164AAB}"/>
              </a:ext>
            </a:extLst>
          </p:cNvPr>
          <p:cNvSpPr>
            <a:spLocks noGrp="1"/>
          </p:cNvSpPr>
          <p:nvPr>
            <p:ph type="pic" sz="quarter" idx="32"/>
          </p:nvPr>
        </p:nvSpPr>
        <p:spPr>
          <a:xfrm rot="19270593">
            <a:off x="2208140" y="387075"/>
            <a:ext cx="1619313" cy="3736202"/>
          </a:xfrm>
          <a:prstGeom prst="roundRect">
            <a:avLst>
              <a:gd name="adj" fmla="val 13235"/>
            </a:avLst>
          </a:prstGeom>
          <a:pattFill prst="pct5">
            <a:fgClr>
              <a:schemeClr val="accent1"/>
            </a:fgClr>
            <a:bgClr>
              <a:schemeClr val="bg1"/>
            </a:bgClr>
          </a:pattFill>
        </p:spPr>
        <p:txBody>
          <a:bodyPr/>
          <a:lstStyle/>
          <a:p>
            <a:endParaRPr lang="en-US" dirty="0"/>
          </a:p>
        </p:txBody>
      </p:sp>
      <p:sp>
        <p:nvSpPr>
          <p:cNvPr id="8" name="Текст 17">
            <a:extLst>
              <a:ext uri="{FF2B5EF4-FFF2-40B4-BE49-F238E27FC236}">
                <a16:creationId xmlns:a16="http://schemas.microsoft.com/office/drawing/2014/main" id="{234CE3F6-4F23-04D5-6AC3-BAC2716800DF}"/>
              </a:ext>
            </a:extLst>
          </p:cNvPr>
          <p:cNvSpPr>
            <a:spLocks noGrp="1"/>
          </p:cNvSpPr>
          <p:nvPr>
            <p:ph type="body" sz="quarter" idx="11"/>
          </p:nvPr>
        </p:nvSpPr>
        <p:spPr>
          <a:xfrm>
            <a:off x="6534601" y="2854013"/>
            <a:ext cx="3440258" cy="315984"/>
          </a:xfrm>
        </p:spPr>
        <p:txBody>
          <a:bodyPr>
            <a:spAutoFit/>
          </a:bodyPr>
          <a:lstStyle>
            <a:lvl1pPr marL="0" indent="0">
              <a:spcBef>
                <a:spcPts val="0"/>
              </a:spcBef>
              <a:buNone/>
              <a:defRPr sz="1600">
                <a:solidFill>
                  <a:schemeClr val="bg1"/>
                </a:solidFill>
                <a:latin typeface="Poppins" panose="00000500000000000000" pitchFamily="2" charset="0"/>
                <a:cs typeface="Poppins" panose="00000500000000000000" pitchFamily="2" charset="0"/>
              </a:defRPr>
            </a:lvl1pPr>
            <a:lvl2pPr>
              <a:defRPr sz="1600">
                <a:solidFill>
                  <a:schemeClr val="bg1"/>
                </a:solidFill>
                <a:latin typeface="Poppins" panose="00000500000000000000" pitchFamily="2" charset="0"/>
                <a:cs typeface="Poppins" panose="00000500000000000000" pitchFamily="2" charset="0"/>
              </a:defRPr>
            </a:lvl2pPr>
            <a:lvl3pPr>
              <a:defRPr sz="1600">
                <a:solidFill>
                  <a:schemeClr val="bg1"/>
                </a:solidFill>
                <a:latin typeface="Poppins" panose="00000500000000000000" pitchFamily="2" charset="0"/>
                <a:cs typeface="Poppins" panose="00000500000000000000" pitchFamily="2" charset="0"/>
              </a:defRPr>
            </a:lvl3pPr>
            <a:lvl4pPr>
              <a:defRPr sz="1600">
                <a:solidFill>
                  <a:schemeClr val="bg1"/>
                </a:solidFill>
                <a:latin typeface="Poppins" panose="00000500000000000000" pitchFamily="2" charset="0"/>
                <a:cs typeface="Poppins" panose="00000500000000000000" pitchFamily="2" charset="0"/>
              </a:defRPr>
            </a:lvl4pPr>
            <a:lvl5pPr>
              <a:defRPr sz="1600">
                <a:solidFill>
                  <a:schemeClr val="bg1"/>
                </a:solidFill>
                <a:latin typeface="Poppins" panose="00000500000000000000" pitchFamily="2" charset="0"/>
                <a:cs typeface="Poppins" panose="00000500000000000000" pitchFamily="2" charset="0"/>
              </a:defRPr>
            </a:lvl5pPr>
          </a:lstStyle>
          <a:p>
            <a:pPr lvl="0"/>
            <a:endParaRPr lang="en-US" dirty="0"/>
          </a:p>
        </p:txBody>
      </p:sp>
      <p:sp>
        <p:nvSpPr>
          <p:cNvPr id="9" name="Текст 17">
            <a:extLst>
              <a:ext uri="{FF2B5EF4-FFF2-40B4-BE49-F238E27FC236}">
                <a16:creationId xmlns:a16="http://schemas.microsoft.com/office/drawing/2014/main" id="{2D240438-20A9-0D27-74AA-E68BA1D3D26F}"/>
              </a:ext>
            </a:extLst>
          </p:cNvPr>
          <p:cNvSpPr>
            <a:spLocks noGrp="1"/>
          </p:cNvSpPr>
          <p:nvPr>
            <p:ph type="body" sz="quarter" idx="28"/>
          </p:nvPr>
        </p:nvSpPr>
        <p:spPr>
          <a:xfrm>
            <a:off x="6534601" y="4060179"/>
            <a:ext cx="3440258" cy="315984"/>
          </a:xfrm>
        </p:spPr>
        <p:txBody>
          <a:bodyPr>
            <a:spAutoFit/>
          </a:bodyPr>
          <a:lstStyle>
            <a:lvl1pPr marL="0" indent="0">
              <a:spcBef>
                <a:spcPts val="0"/>
              </a:spcBef>
              <a:buNone/>
              <a:defRPr sz="1600">
                <a:solidFill>
                  <a:schemeClr val="bg1"/>
                </a:solidFill>
                <a:latin typeface="Poppins" panose="00000500000000000000" pitchFamily="2" charset="0"/>
                <a:cs typeface="Poppins" panose="00000500000000000000" pitchFamily="2" charset="0"/>
              </a:defRPr>
            </a:lvl1pPr>
            <a:lvl2pPr>
              <a:defRPr sz="1600">
                <a:solidFill>
                  <a:schemeClr val="bg1"/>
                </a:solidFill>
                <a:latin typeface="Poppins" panose="00000500000000000000" pitchFamily="2" charset="0"/>
                <a:cs typeface="Poppins" panose="00000500000000000000" pitchFamily="2" charset="0"/>
              </a:defRPr>
            </a:lvl2pPr>
            <a:lvl3pPr>
              <a:defRPr sz="1600">
                <a:solidFill>
                  <a:schemeClr val="bg1"/>
                </a:solidFill>
                <a:latin typeface="Poppins" panose="00000500000000000000" pitchFamily="2" charset="0"/>
                <a:cs typeface="Poppins" panose="00000500000000000000" pitchFamily="2" charset="0"/>
              </a:defRPr>
            </a:lvl3pPr>
            <a:lvl4pPr>
              <a:defRPr sz="1600">
                <a:solidFill>
                  <a:schemeClr val="bg1"/>
                </a:solidFill>
                <a:latin typeface="Poppins" panose="00000500000000000000" pitchFamily="2" charset="0"/>
                <a:cs typeface="Poppins" panose="00000500000000000000" pitchFamily="2" charset="0"/>
              </a:defRPr>
            </a:lvl4pPr>
            <a:lvl5pPr>
              <a:defRPr sz="1600">
                <a:solidFill>
                  <a:schemeClr val="bg1"/>
                </a:solidFill>
                <a:latin typeface="Poppins" panose="00000500000000000000" pitchFamily="2" charset="0"/>
                <a:cs typeface="Poppins" panose="00000500000000000000" pitchFamily="2" charset="0"/>
              </a:defRPr>
            </a:lvl5pPr>
          </a:lstStyle>
          <a:p>
            <a:pPr lvl="0"/>
            <a:endParaRPr lang="en-US" dirty="0"/>
          </a:p>
        </p:txBody>
      </p:sp>
      <p:sp>
        <p:nvSpPr>
          <p:cNvPr id="10" name="Текст 37">
            <a:extLst>
              <a:ext uri="{FF2B5EF4-FFF2-40B4-BE49-F238E27FC236}">
                <a16:creationId xmlns:a16="http://schemas.microsoft.com/office/drawing/2014/main" id="{4463BE5A-9F07-25BB-79F3-DDC7BEA1F583}"/>
              </a:ext>
            </a:extLst>
          </p:cNvPr>
          <p:cNvSpPr>
            <a:spLocks noGrp="1"/>
          </p:cNvSpPr>
          <p:nvPr>
            <p:ph type="body" sz="quarter" idx="23"/>
          </p:nvPr>
        </p:nvSpPr>
        <p:spPr>
          <a:xfrm>
            <a:off x="6534601" y="2426460"/>
            <a:ext cx="3664970" cy="371897"/>
          </a:xfrm>
        </p:spPr>
        <p:txBody>
          <a:bodyPr>
            <a:spAutoFit/>
          </a:bodyPr>
          <a:lstStyle>
            <a:lvl1pPr marL="0" indent="0" algn="l">
              <a:buNone/>
              <a:defRPr sz="2000">
                <a:gradFill>
                  <a:gsLst>
                    <a:gs pos="0">
                      <a:srgbClr val="00AEEF"/>
                    </a:gs>
                    <a:gs pos="54000">
                      <a:srgbClr val="93E3FF"/>
                    </a:gs>
                    <a:gs pos="100000">
                      <a:srgbClr val="93E3FF"/>
                    </a:gs>
                  </a:gsLst>
                  <a:lin ang="0" scaled="0"/>
                </a:gradFill>
                <a:latin typeface="Poppins SemiBold" panose="00000700000000000000" pitchFamily="2" charset="0"/>
                <a:cs typeface="Poppins SemiBold" panose="00000700000000000000" pitchFamily="2" charset="0"/>
              </a:defRPr>
            </a:lvl1pPr>
            <a:lvl2pPr>
              <a:defRPr sz="1800">
                <a:solidFill>
                  <a:schemeClr val="bg1"/>
                </a:solidFill>
                <a:latin typeface="Poppins SemiBold" panose="00000700000000000000" pitchFamily="2" charset="0"/>
                <a:cs typeface="Poppins SemiBold" panose="00000700000000000000" pitchFamily="2" charset="0"/>
              </a:defRPr>
            </a:lvl2pPr>
            <a:lvl3pPr>
              <a:defRPr sz="1800">
                <a:solidFill>
                  <a:schemeClr val="bg1"/>
                </a:solidFill>
                <a:latin typeface="Poppins SemiBold" panose="00000700000000000000" pitchFamily="2" charset="0"/>
                <a:cs typeface="Poppins SemiBold" panose="00000700000000000000" pitchFamily="2" charset="0"/>
              </a:defRPr>
            </a:lvl3pPr>
            <a:lvl4pPr>
              <a:defRPr sz="1800">
                <a:solidFill>
                  <a:schemeClr val="bg1"/>
                </a:solidFill>
                <a:latin typeface="Poppins SemiBold" panose="00000700000000000000" pitchFamily="2" charset="0"/>
                <a:cs typeface="Poppins SemiBold" panose="00000700000000000000" pitchFamily="2" charset="0"/>
              </a:defRPr>
            </a:lvl4pPr>
            <a:lvl5pPr>
              <a:defRPr sz="1800">
                <a:solidFill>
                  <a:schemeClr val="bg1"/>
                </a:solidFill>
                <a:latin typeface="Poppins SemiBold" panose="00000700000000000000" pitchFamily="2" charset="0"/>
                <a:cs typeface="Poppins SemiBold" panose="00000700000000000000" pitchFamily="2" charset="0"/>
              </a:defRPr>
            </a:lvl5pPr>
          </a:lstStyle>
          <a:p>
            <a:pPr lvl="0"/>
            <a:endParaRPr lang="ru-RU" dirty="0"/>
          </a:p>
        </p:txBody>
      </p:sp>
      <p:sp>
        <p:nvSpPr>
          <p:cNvPr id="11" name="Текст 37">
            <a:extLst>
              <a:ext uri="{FF2B5EF4-FFF2-40B4-BE49-F238E27FC236}">
                <a16:creationId xmlns:a16="http://schemas.microsoft.com/office/drawing/2014/main" id="{8301E804-630F-8583-7ACE-20F60F6F0246}"/>
              </a:ext>
            </a:extLst>
          </p:cNvPr>
          <p:cNvSpPr>
            <a:spLocks noGrp="1"/>
          </p:cNvSpPr>
          <p:nvPr>
            <p:ph type="body" sz="quarter" idx="29"/>
          </p:nvPr>
        </p:nvSpPr>
        <p:spPr>
          <a:xfrm>
            <a:off x="6534601" y="3624990"/>
            <a:ext cx="3664970" cy="371897"/>
          </a:xfrm>
        </p:spPr>
        <p:txBody>
          <a:bodyPr>
            <a:spAutoFit/>
          </a:bodyPr>
          <a:lstStyle>
            <a:lvl1pPr marL="0" indent="0" algn="l">
              <a:buNone/>
              <a:defRPr sz="2000">
                <a:gradFill>
                  <a:gsLst>
                    <a:gs pos="0">
                      <a:srgbClr val="00AEEF"/>
                    </a:gs>
                    <a:gs pos="54000">
                      <a:srgbClr val="93E3FF"/>
                    </a:gs>
                    <a:gs pos="100000">
                      <a:srgbClr val="93E3FF"/>
                    </a:gs>
                  </a:gsLst>
                  <a:lin ang="0" scaled="0"/>
                </a:gradFill>
                <a:latin typeface="Poppins SemiBold" panose="00000700000000000000" pitchFamily="2" charset="0"/>
                <a:cs typeface="Poppins SemiBold" panose="00000700000000000000" pitchFamily="2" charset="0"/>
              </a:defRPr>
            </a:lvl1pPr>
            <a:lvl2pPr>
              <a:defRPr sz="1800">
                <a:solidFill>
                  <a:schemeClr val="bg1"/>
                </a:solidFill>
                <a:latin typeface="Poppins SemiBold" panose="00000700000000000000" pitchFamily="2" charset="0"/>
                <a:cs typeface="Poppins SemiBold" panose="00000700000000000000" pitchFamily="2" charset="0"/>
              </a:defRPr>
            </a:lvl2pPr>
            <a:lvl3pPr>
              <a:defRPr sz="1800">
                <a:solidFill>
                  <a:schemeClr val="bg1"/>
                </a:solidFill>
                <a:latin typeface="Poppins SemiBold" panose="00000700000000000000" pitchFamily="2" charset="0"/>
                <a:cs typeface="Poppins SemiBold" panose="00000700000000000000" pitchFamily="2" charset="0"/>
              </a:defRPr>
            </a:lvl3pPr>
            <a:lvl4pPr>
              <a:defRPr sz="1800">
                <a:solidFill>
                  <a:schemeClr val="bg1"/>
                </a:solidFill>
                <a:latin typeface="Poppins SemiBold" panose="00000700000000000000" pitchFamily="2" charset="0"/>
                <a:cs typeface="Poppins SemiBold" panose="00000700000000000000" pitchFamily="2" charset="0"/>
              </a:defRPr>
            </a:lvl4pPr>
            <a:lvl5pPr>
              <a:defRPr sz="1800">
                <a:solidFill>
                  <a:schemeClr val="bg1"/>
                </a:solidFill>
                <a:latin typeface="Poppins SemiBold" panose="00000700000000000000" pitchFamily="2" charset="0"/>
                <a:cs typeface="Poppins SemiBold" panose="00000700000000000000" pitchFamily="2" charset="0"/>
              </a:defRPr>
            </a:lvl5pPr>
          </a:lstStyle>
          <a:p>
            <a:pPr lvl="0"/>
            <a:endParaRPr lang="ru-RU" dirty="0"/>
          </a:p>
        </p:txBody>
      </p:sp>
      <p:sp>
        <p:nvSpPr>
          <p:cNvPr id="2" name="Текст 37">
            <a:extLst>
              <a:ext uri="{FF2B5EF4-FFF2-40B4-BE49-F238E27FC236}">
                <a16:creationId xmlns:a16="http://schemas.microsoft.com/office/drawing/2014/main" id="{630EB859-7C8C-3A01-1403-C5E70BB931BD}"/>
              </a:ext>
            </a:extLst>
          </p:cNvPr>
          <p:cNvSpPr>
            <a:spLocks noGrp="1"/>
          </p:cNvSpPr>
          <p:nvPr>
            <p:ph type="body" sz="quarter" idx="24"/>
          </p:nvPr>
        </p:nvSpPr>
        <p:spPr>
          <a:xfrm>
            <a:off x="6012520" y="763437"/>
            <a:ext cx="1558336" cy="288028"/>
          </a:xfrm>
        </p:spPr>
        <p:txBody>
          <a:bodyPr>
            <a:spAutoFit/>
          </a:bodyPr>
          <a:lstStyle>
            <a:lvl1pPr marL="0" indent="0" algn="l">
              <a:buNone/>
              <a:defRPr sz="1400">
                <a:solidFill>
                  <a:schemeClr val="bg1"/>
                </a:solidFill>
                <a:latin typeface="Poppins Light" panose="00000400000000000000" pitchFamily="2" charset="0"/>
                <a:cs typeface="Poppins Light" panose="00000400000000000000" pitchFamily="2" charset="0"/>
              </a:defRPr>
            </a:lvl1pPr>
            <a:lvl2pPr>
              <a:defRPr sz="1800">
                <a:solidFill>
                  <a:schemeClr val="bg1"/>
                </a:solidFill>
                <a:latin typeface="Poppins SemiBold" panose="00000700000000000000" pitchFamily="2" charset="0"/>
                <a:cs typeface="Poppins SemiBold" panose="00000700000000000000" pitchFamily="2" charset="0"/>
              </a:defRPr>
            </a:lvl2pPr>
            <a:lvl3pPr>
              <a:defRPr sz="1800">
                <a:solidFill>
                  <a:schemeClr val="bg1"/>
                </a:solidFill>
                <a:latin typeface="Poppins SemiBold" panose="00000700000000000000" pitchFamily="2" charset="0"/>
                <a:cs typeface="Poppins SemiBold" panose="00000700000000000000" pitchFamily="2" charset="0"/>
              </a:defRPr>
            </a:lvl3pPr>
            <a:lvl4pPr>
              <a:defRPr sz="1800">
                <a:solidFill>
                  <a:schemeClr val="bg1"/>
                </a:solidFill>
                <a:latin typeface="Poppins SemiBold" panose="00000700000000000000" pitchFamily="2" charset="0"/>
                <a:cs typeface="Poppins SemiBold" panose="00000700000000000000" pitchFamily="2" charset="0"/>
              </a:defRPr>
            </a:lvl4pPr>
            <a:lvl5pPr>
              <a:defRPr sz="1800">
                <a:solidFill>
                  <a:schemeClr val="bg1"/>
                </a:solidFill>
                <a:latin typeface="Poppins SemiBold" panose="00000700000000000000" pitchFamily="2" charset="0"/>
                <a:cs typeface="Poppins SemiBold" panose="00000700000000000000" pitchFamily="2" charset="0"/>
              </a:defRPr>
            </a:lvl5pPr>
          </a:lstStyle>
          <a:p>
            <a:pPr lvl="0"/>
            <a:endParaRPr lang="ru-RU" dirty="0"/>
          </a:p>
        </p:txBody>
      </p:sp>
      <p:sp>
        <p:nvSpPr>
          <p:cNvPr id="16" name="Заголовок 10">
            <a:extLst>
              <a:ext uri="{FF2B5EF4-FFF2-40B4-BE49-F238E27FC236}">
                <a16:creationId xmlns:a16="http://schemas.microsoft.com/office/drawing/2014/main" id="{090423D2-3B20-8AE4-FD41-953983B96DDD}"/>
              </a:ext>
            </a:extLst>
          </p:cNvPr>
          <p:cNvSpPr>
            <a:spLocks noGrp="1"/>
          </p:cNvSpPr>
          <p:nvPr>
            <p:ph type="title"/>
          </p:nvPr>
        </p:nvSpPr>
        <p:spPr>
          <a:xfrm>
            <a:off x="5983644" y="1103021"/>
            <a:ext cx="6144927" cy="590931"/>
          </a:xfrm>
          <a:prstGeom prst="rect">
            <a:avLst/>
          </a:prstGeom>
        </p:spPr>
        <p:txBody>
          <a:bodyPr/>
          <a:lstStyle>
            <a:lvl1pPr>
              <a:defRPr sz="3600"/>
            </a:lvl1pPr>
          </a:lstStyle>
          <a:p>
            <a:r>
              <a:rPr lang="ru-RU" dirty="0"/>
              <a:t>Образец заголовка</a:t>
            </a:r>
            <a:endParaRPr lang="en-US" dirty="0"/>
          </a:p>
        </p:txBody>
      </p:sp>
      <p:sp>
        <p:nvSpPr>
          <p:cNvPr id="19" name="Рисунок 24">
            <a:extLst>
              <a:ext uri="{FF2B5EF4-FFF2-40B4-BE49-F238E27FC236}">
                <a16:creationId xmlns:a16="http://schemas.microsoft.com/office/drawing/2014/main" id="{2C53ADB6-A474-6CCD-6392-165880C7A4CB}"/>
              </a:ext>
            </a:extLst>
          </p:cNvPr>
          <p:cNvSpPr>
            <a:spLocks noGrp="1"/>
          </p:cNvSpPr>
          <p:nvPr>
            <p:ph type="pic" sz="quarter" idx="33"/>
          </p:nvPr>
        </p:nvSpPr>
        <p:spPr>
          <a:xfrm rot="19217983">
            <a:off x="-434672" y="629374"/>
            <a:ext cx="2250103" cy="4672070"/>
          </a:xfrm>
          <a:prstGeom prst="roundRect">
            <a:avLst>
              <a:gd name="adj" fmla="val 11831"/>
            </a:avLst>
          </a:prstGeom>
          <a:pattFill prst="pct5">
            <a:fgClr>
              <a:schemeClr val="accent1"/>
            </a:fgClr>
            <a:bgClr>
              <a:schemeClr val="bg1"/>
            </a:bgClr>
          </a:pattFill>
        </p:spPr>
        <p:txBody>
          <a:bodyPr/>
          <a:lstStyle/>
          <a:p>
            <a:endParaRPr lang="en-US" dirty="0"/>
          </a:p>
        </p:txBody>
      </p:sp>
    </p:spTree>
    <p:extLst>
      <p:ext uri="{BB962C8B-B14F-4D97-AF65-F5344CB8AC3E}">
        <p14:creationId xmlns:p14="http://schemas.microsoft.com/office/powerpoint/2010/main" val="18925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4_Пользовательский макет">
    <p:spTree>
      <p:nvGrpSpPr>
        <p:cNvPr id="1" name=""/>
        <p:cNvGrpSpPr/>
        <p:nvPr/>
      </p:nvGrpSpPr>
      <p:grpSpPr>
        <a:xfrm>
          <a:off x="0" y="0"/>
          <a:ext cx="0" cy="0"/>
          <a:chOff x="0" y="0"/>
          <a:chExt cx="0" cy="0"/>
        </a:xfrm>
      </p:grpSpPr>
      <p:grpSp>
        <p:nvGrpSpPr>
          <p:cNvPr id="10" name="Группа 9">
            <a:extLst>
              <a:ext uri="{FF2B5EF4-FFF2-40B4-BE49-F238E27FC236}">
                <a16:creationId xmlns:a16="http://schemas.microsoft.com/office/drawing/2014/main" id="{3B3A0840-15E2-7D44-A26C-223023F4E5DD}"/>
              </a:ext>
            </a:extLst>
          </p:cNvPr>
          <p:cNvGrpSpPr/>
          <p:nvPr userDrawn="1"/>
        </p:nvGrpSpPr>
        <p:grpSpPr>
          <a:xfrm>
            <a:off x="2521650" y="3163334"/>
            <a:ext cx="1592128" cy="385931"/>
            <a:chOff x="2521650" y="2790494"/>
            <a:chExt cx="1592128" cy="385931"/>
          </a:xfrm>
        </p:grpSpPr>
        <p:cxnSp>
          <p:nvCxnSpPr>
            <p:cNvPr id="11" name="Прямая соединительная линия 10">
              <a:extLst>
                <a:ext uri="{FF2B5EF4-FFF2-40B4-BE49-F238E27FC236}">
                  <a16:creationId xmlns:a16="http://schemas.microsoft.com/office/drawing/2014/main" id="{B19E20E5-D3F3-79DB-F73E-7B13EDC49CC6}"/>
                </a:ext>
              </a:extLst>
            </p:cNvPr>
            <p:cNvCxnSpPr>
              <a:cxnSpLocks/>
            </p:cNvCxnSpPr>
            <p:nvPr/>
          </p:nvCxnSpPr>
          <p:spPr>
            <a:xfrm>
              <a:off x="2584229" y="2841643"/>
              <a:ext cx="1194767" cy="0"/>
            </a:xfrm>
            <a:prstGeom prst="line">
              <a:avLst/>
            </a:prstGeom>
            <a:ln>
              <a:solidFill>
                <a:srgbClr val="93E3FF"/>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id="{14831648-8A07-28A4-7D77-8DA6A75465A9}"/>
                </a:ext>
              </a:extLst>
            </p:cNvPr>
            <p:cNvCxnSpPr>
              <a:cxnSpLocks/>
            </p:cNvCxnSpPr>
            <p:nvPr/>
          </p:nvCxnSpPr>
          <p:spPr>
            <a:xfrm>
              <a:off x="3778996" y="2841643"/>
              <a:ext cx="334782" cy="334782"/>
            </a:xfrm>
            <a:prstGeom prst="line">
              <a:avLst/>
            </a:prstGeom>
            <a:ln>
              <a:solidFill>
                <a:srgbClr val="93E3FF"/>
              </a:solidFill>
            </a:ln>
          </p:spPr>
          <p:style>
            <a:lnRef idx="1">
              <a:schemeClr val="accent1"/>
            </a:lnRef>
            <a:fillRef idx="0">
              <a:schemeClr val="accent1"/>
            </a:fillRef>
            <a:effectRef idx="0">
              <a:schemeClr val="accent1"/>
            </a:effectRef>
            <a:fontRef idx="minor">
              <a:schemeClr val="tx1"/>
            </a:fontRef>
          </p:style>
        </p:cxnSp>
        <p:sp>
          <p:nvSpPr>
            <p:cNvPr id="13" name="Овал 12">
              <a:extLst>
                <a:ext uri="{FF2B5EF4-FFF2-40B4-BE49-F238E27FC236}">
                  <a16:creationId xmlns:a16="http://schemas.microsoft.com/office/drawing/2014/main" id="{CDE94E28-8091-B13D-71A6-DC953792D7D2}"/>
                </a:ext>
              </a:extLst>
            </p:cNvPr>
            <p:cNvSpPr/>
            <p:nvPr/>
          </p:nvSpPr>
          <p:spPr>
            <a:xfrm>
              <a:off x="2521650" y="2790494"/>
              <a:ext cx="102298" cy="102298"/>
            </a:xfrm>
            <a:prstGeom prst="ellipse">
              <a:avLst/>
            </a:prstGeom>
            <a:solidFill>
              <a:srgbClr val="93E3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Группа 13">
            <a:extLst>
              <a:ext uri="{FF2B5EF4-FFF2-40B4-BE49-F238E27FC236}">
                <a16:creationId xmlns:a16="http://schemas.microsoft.com/office/drawing/2014/main" id="{D13618DD-910F-7194-4711-5C287EC66BD2}"/>
              </a:ext>
            </a:extLst>
          </p:cNvPr>
          <p:cNvGrpSpPr/>
          <p:nvPr userDrawn="1"/>
        </p:nvGrpSpPr>
        <p:grpSpPr>
          <a:xfrm flipH="1">
            <a:off x="8086160" y="3163334"/>
            <a:ext cx="1592128" cy="385931"/>
            <a:chOff x="2521650" y="2790494"/>
            <a:chExt cx="1592128" cy="385931"/>
          </a:xfrm>
        </p:grpSpPr>
        <p:cxnSp>
          <p:nvCxnSpPr>
            <p:cNvPr id="15" name="Прямая соединительная линия 14">
              <a:extLst>
                <a:ext uri="{FF2B5EF4-FFF2-40B4-BE49-F238E27FC236}">
                  <a16:creationId xmlns:a16="http://schemas.microsoft.com/office/drawing/2014/main" id="{AF6F1194-6FFE-A5BC-0812-2D794DFBCEB1}"/>
                </a:ext>
              </a:extLst>
            </p:cNvPr>
            <p:cNvCxnSpPr>
              <a:cxnSpLocks/>
            </p:cNvCxnSpPr>
            <p:nvPr/>
          </p:nvCxnSpPr>
          <p:spPr>
            <a:xfrm>
              <a:off x="2584229" y="2841643"/>
              <a:ext cx="1194767" cy="0"/>
            </a:xfrm>
            <a:prstGeom prst="line">
              <a:avLst/>
            </a:prstGeom>
            <a:ln>
              <a:solidFill>
                <a:srgbClr val="93E3FF"/>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id="{FB687C70-48BB-0EE9-B1EA-55E553C667E0}"/>
                </a:ext>
              </a:extLst>
            </p:cNvPr>
            <p:cNvCxnSpPr>
              <a:cxnSpLocks/>
            </p:cNvCxnSpPr>
            <p:nvPr/>
          </p:nvCxnSpPr>
          <p:spPr>
            <a:xfrm>
              <a:off x="3778996" y="2841643"/>
              <a:ext cx="334782" cy="334782"/>
            </a:xfrm>
            <a:prstGeom prst="line">
              <a:avLst/>
            </a:prstGeom>
            <a:ln>
              <a:solidFill>
                <a:srgbClr val="93E3FF"/>
              </a:solidFill>
            </a:ln>
          </p:spPr>
          <p:style>
            <a:lnRef idx="1">
              <a:schemeClr val="accent1"/>
            </a:lnRef>
            <a:fillRef idx="0">
              <a:schemeClr val="accent1"/>
            </a:fillRef>
            <a:effectRef idx="0">
              <a:schemeClr val="accent1"/>
            </a:effectRef>
            <a:fontRef idx="minor">
              <a:schemeClr val="tx1"/>
            </a:fontRef>
          </p:style>
        </p:cxnSp>
        <p:sp>
          <p:nvSpPr>
            <p:cNvPr id="17" name="Овал 16">
              <a:extLst>
                <a:ext uri="{FF2B5EF4-FFF2-40B4-BE49-F238E27FC236}">
                  <a16:creationId xmlns:a16="http://schemas.microsoft.com/office/drawing/2014/main" id="{99D669B7-A3F5-93FE-471D-BAE14E8DB66A}"/>
                </a:ext>
              </a:extLst>
            </p:cNvPr>
            <p:cNvSpPr/>
            <p:nvPr/>
          </p:nvSpPr>
          <p:spPr>
            <a:xfrm>
              <a:off x="2521650" y="2790494"/>
              <a:ext cx="102298" cy="102298"/>
            </a:xfrm>
            <a:prstGeom prst="ellipse">
              <a:avLst/>
            </a:prstGeom>
            <a:solidFill>
              <a:srgbClr val="93E3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Овал 74">
            <a:extLst>
              <a:ext uri="{FF2B5EF4-FFF2-40B4-BE49-F238E27FC236}">
                <a16:creationId xmlns:a16="http://schemas.microsoft.com/office/drawing/2014/main" id="{4D82223D-AF6B-6E30-4BA1-4DCE1A34E99A}"/>
              </a:ext>
            </a:extLst>
          </p:cNvPr>
          <p:cNvSpPr/>
          <p:nvPr userDrawn="1"/>
        </p:nvSpPr>
        <p:spPr>
          <a:xfrm rot="11700000">
            <a:off x="2871270" y="2504663"/>
            <a:ext cx="6449459" cy="6449456"/>
          </a:xfrm>
          <a:prstGeom prst="ellipse">
            <a:avLst/>
          </a:prstGeom>
          <a:gradFill flip="none" rotWithShape="1">
            <a:gsLst>
              <a:gs pos="100000">
                <a:srgbClr val="00AEEF"/>
              </a:gs>
              <a:gs pos="0">
                <a:srgbClr val="183D6D"/>
              </a:gs>
              <a:gs pos="66000">
                <a:srgbClr val="0079A4"/>
              </a:gs>
            </a:gsLst>
            <a:lin ang="4800000" scaled="0"/>
            <a:tileRect/>
          </a:gradFill>
          <a:ln w="12700" cap="flat" cmpd="sng" algn="ctr">
            <a:noFill/>
            <a:prstDash val="solid"/>
            <a:miter lim="800000"/>
          </a:ln>
          <a:effectLst>
            <a:glow>
              <a:schemeClr val="bg1"/>
            </a:glow>
            <a:outerShdw sx="1000" sy="1000" algn="ctr" rotWithShape="0">
              <a:srgbClr val="367CFF"/>
            </a:outerShdw>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ru-RU" sz="450" b="1" kern="0" dirty="0">
              <a:solidFill>
                <a:srgbClr val="FFFFFF"/>
              </a:solidFill>
              <a:latin typeface="Calibri"/>
            </a:endParaRPr>
          </a:p>
        </p:txBody>
      </p:sp>
      <p:pic>
        <p:nvPicPr>
          <p:cNvPr id="22" name="Рисунок 21">
            <a:extLst>
              <a:ext uri="{FF2B5EF4-FFF2-40B4-BE49-F238E27FC236}">
                <a16:creationId xmlns:a16="http://schemas.microsoft.com/office/drawing/2014/main" id="{07BC0112-F832-56D4-5D2C-9E24191D79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5400000">
            <a:off x="3707477" y="3228966"/>
            <a:ext cx="4777044" cy="3664971"/>
          </a:xfrm>
          <a:prstGeom prst="rect">
            <a:avLst/>
          </a:prstGeom>
        </p:spPr>
      </p:pic>
      <p:sp>
        <p:nvSpPr>
          <p:cNvPr id="2" name="Заголовок 1">
            <a:extLst>
              <a:ext uri="{FF2B5EF4-FFF2-40B4-BE49-F238E27FC236}">
                <a16:creationId xmlns:a16="http://schemas.microsoft.com/office/drawing/2014/main" id="{1918C8BC-8CAB-D268-BFB9-21F0EA1CA00B}"/>
              </a:ext>
            </a:extLst>
          </p:cNvPr>
          <p:cNvSpPr>
            <a:spLocks noGrp="1"/>
          </p:cNvSpPr>
          <p:nvPr>
            <p:ph type="title"/>
          </p:nvPr>
        </p:nvSpPr>
        <p:spPr>
          <a:xfrm>
            <a:off x="291662" y="984657"/>
            <a:ext cx="10515600" cy="646331"/>
          </a:xfrm>
          <a:prstGeom prst="rect">
            <a:avLst/>
          </a:prstGeom>
        </p:spPr>
        <p:txBody>
          <a:bodyPr/>
          <a:lstStyle/>
          <a:p>
            <a:r>
              <a:rPr lang="ru-RU"/>
              <a:t>Образец заголовка</a:t>
            </a:r>
            <a:endParaRPr lang="en-US"/>
          </a:p>
        </p:txBody>
      </p:sp>
      <p:sp>
        <p:nvSpPr>
          <p:cNvPr id="6" name="Рисунок 7">
            <a:extLst>
              <a:ext uri="{FF2B5EF4-FFF2-40B4-BE49-F238E27FC236}">
                <a16:creationId xmlns:a16="http://schemas.microsoft.com/office/drawing/2014/main" id="{85C4DB99-5036-380C-24F7-FFEC54E9CE08}"/>
              </a:ext>
            </a:extLst>
          </p:cNvPr>
          <p:cNvSpPr>
            <a:spLocks noGrp="1"/>
          </p:cNvSpPr>
          <p:nvPr>
            <p:ph type="pic" sz="quarter" idx="30"/>
          </p:nvPr>
        </p:nvSpPr>
        <p:spPr>
          <a:xfrm>
            <a:off x="4421188" y="2855579"/>
            <a:ext cx="3357562" cy="4445000"/>
          </a:xfrm>
          <a:pattFill prst="pct5">
            <a:fgClr>
              <a:srgbClr val="00AEEF"/>
            </a:fgClr>
            <a:bgClr>
              <a:schemeClr val="bg1"/>
            </a:bgClr>
          </a:pattFill>
          <a:ln>
            <a:noFill/>
          </a:ln>
        </p:spPr>
        <p:txBody>
          <a:bodyPr/>
          <a:lstStyle/>
          <a:p>
            <a:endParaRPr lang="en-US"/>
          </a:p>
        </p:txBody>
      </p:sp>
      <p:sp>
        <p:nvSpPr>
          <p:cNvPr id="7" name="Текст 37">
            <a:extLst>
              <a:ext uri="{FF2B5EF4-FFF2-40B4-BE49-F238E27FC236}">
                <a16:creationId xmlns:a16="http://schemas.microsoft.com/office/drawing/2014/main" id="{75BD4B0F-330E-A25C-78B0-2C9C6E64851D}"/>
              </a:ext>
            </a:extLst>
          </p:cNvPr>
          <p:cNvSpPr>
            <a:spLocks noGrp="1"/>
          </p:cNvSpPr>
          <p:nvPr>
            <p:ph type="body" sz="quarter" idx="24"/>
          </p:nvPr>
        </p:nvSpPr>
        <p:spPr>
          <a:xfrm>
            <a:off x="291662" y="763437"/>
            <a:ext cx="1558336" cy="288028"/>
          </a:xfrm>
        </p:spPr>
        <p:txBody>
          <a:bodyPr>
            <a:spAutoFit/>
          </a:bodyPr>
          <a:lstStyle>
            <a:lvl1pPr marL="0" indent="0" algn="l">
              <a:buNone/>
              <a:defRPr sz="1400">
                <a:solidFill>
                  <a:schemeClr val="bg1"/>
                </a:solidFill>
                <a:latin typeface="Poppins Light" panose="00000400000000000000" pitchFamily="2" charset="0"/>
                <a:cs typeface="Poppins Light" panose="00000400000000000000" pitchFamily="2" charset="0"/>
              </a:defRPr>
            </a:lvl1pPr>
            <a:lvl2pPr>
              <a:defRPr sz="1800">
                <a:solidFill>
                  <a:schemeClr val="bg1"/>
                </a:solidFill>
                <a:latin typeface="Poppins SemiBold" panose="00000700000000000000" pitchFamily="2" charset="0"/>
                <a:cs typeface="Poppins SemiBold" panose="00000700000000000000" pitchFamily="2" charset="0"/>
              </a:defRPr>
            </a:lvl2pPr>
            <a:lvl3pPr>
              <a:defRPr sz="1800">
                <a:solidFill>
                  <a:schemeClr val="bg1"/>
                </a:solidFill>
                <a:latin typeface="Poppins SemiBold" panose="00000700000000000000" pitchFamily="2" charset="0"/>
                <a:cs typeface="Poppins SemiBold" panose="00000700000000000000" pitchFamily="2" charset="0"/>
              </a:defRPr>
            </a:lvl3pPr>
            <a:lvl4pPr>
              <a:defRPr sz="1800">
                <a:solidFill>
                  <a:schemeClr val="bg1"/>
                </a:solidFill>
                <a:latin typeface="Poppins SemiBold" panose="00000700000000000000" pitchFamily="2" charset="0"/>
                <a:cs typeface="Poppins SemiBold" panose="00000700000000000000" pitchFamily="2" charset="0"/>
              </a:defRPr>
            </a:lvl4pPr>
            <a:lvl5pPr>
              <a:defRPr sz="1800">
                <a:solidFill>
                  <a:schemeClr val="bg1"/>
                </a:solidFill>
                <a:latin typeface="Poppins SemiBold" panose="00000700000000000000" pitchFamily="2" charset="0"/>
                <a:cs typeface="Poppins SemiBold" panose="00000700000000000000" pitchFamily="2" charset="0"/>
              </a:defRPr>
            </a:lvl5pPr>
          </a:lstStyle>
          <a:p>
            <a:pPr lvl="0"/>
            <a:endParaRPr lang="ru-RU" dirty="0"/>
          </a:p>
        </p:txBody>
      </p:sp>
      <p:sp>
        <p:nvSpPr>
          <p:cNvPr id="8" name="Текст 17">
            <a:extLst>
              <a:ext uri="{FF2B5EF4-FFF2-40B4-BE49-F238E27FC236}">
                <a16:creationId xmlns:a16="http://schemas.microsoft.com/office/drawing/2014/main" id="{78A4B772-BDB6-E2B0-0782-DE850C6675BE}"/>
              </a:ext>
            </a:extLst>
          </p:cNvPr>
          <p:cNvSpPr>
            <a:spLocks noGrp="1"/>
          </p:cNvSpPr>
          <p:nvPr>
            <p:ph type="body" sz="quarter" idx="11"/>
          </p:nvPr>
        </p:nvSpPr>
        <p:spPr>
          <a:xfrm>
            <a:off x="338738" y="3473321"/>
            <a:ext cx="2590318" cy="495947"/>
          </a:xfrm>
        </p:spPr>
        <p:txBody>
          <a:bodyPr wrap="square">
            <a:spAutoFit/>
          </a:bodyPr>
          <a:lstStyle>
            <a:lvl1pPr marL="0" indent="0">
              <a:spcBef>
                <a:spcPts val="0"/>
              </a:spcBef>
              <a:buNone/>
              <a:defRPr sz="1600">
                <a:solidFill>
                  <a:schemeClr val="bg1"/>
                </a:solidFill>
                <a:latin typeface="Poppins" panose="00000500000000000000" pitchFamily="2" charset="0"/>
                <a:cs typeface="Poppins" panose="00000500000000000000" pitchFamily="2" charset="0"/>
              </a:defRPr>
            </a:lvl1pPr>
            <a:lvl2pPr>
              <a:defRPr sz="1600">
                <a:solidFill>
                  <a:schemeClr val="bg1"/>
                </a:solidFill>
                <a:latin typeface="Poppins" panose="00000500000000000000" pitchFamily="2" charset="0"/>
                <a:cs typeface="Poppins" panose="00000500000000000000" pitchFamily="2" charset="0"/>
              </a:defRPr>
            </a:lvl2pPr>
            <a:lvl3pPr>
              <a:defRPr sz="1600">
                <a:solidFill>
                  <a:schemeClr val="bg1"/>
                </a:solidFill>
                <a:latin typeface="Poppins" panose="00000500000000000000" pitchFamily="2" charset="0"/>
                <a:cs typeface="Poppins" panose="00000500000000000000" pitchFamily="2" charset="0"/>
              </a:defRPr>
            </a:lvl3pPr>
            <a:lvl4pPr>
              <a:defRPr sz="1600">
                <a:solidFill>
                  <a:schemeClr val="bg1"/>
                </a:solidFill>
                <a:latin typeface="Poppins" panose="00000500000000000000" pitchFamily="2" charset="0"/>
                <a:cs typeface="Poppins" panose="00000500000000000000" pitchFamily="2" charset="0"/>
              </a:defRPr>
            </a:lvl4pPr>
            <a:lvl5pPr>
              <a:defRPr sz="1600">
                <a:solidFill>
                  <a:schemeClr val="bg1"/>
                </a:solidFill>
                <a:latin typeface="Poppins" panose="00000500000000000000" pitchFamily="2" charset="0"/>
                <a:cs typeface="Poppins" panose="00000500000000000000" pitchFamily="2" charset="0"/>
              </a:defRPr>
            </a:lvl5pPr>
          </a:lstStyle>
          <a:p>
            <a:pPr lvl="0"/>
            <a:endParaRPr lang="en-US" dirty="0"/>
          </a:p>
        </p:txBody>
      </p:sp>
      <p:sp>
        <p:nvSpPr>
          <p:cNvPr id="9" name="Текст 37">
            <a:extLst>
              <a:ext uri="{FF2B5EF4-FFF2-40B4-BE49-F238E27FC236}">
                <a16:creationId xmlns:a16="http://schemas.microsoft.com/office/drawing/2014/main" id="{573C953A-7E2B-14CF-12C1-C41A1A05346C}"/>
              </a:ext>
            </a:extLst>
          </p:cNvPr>
          <p:cNvSpPr>
            <a:spLocks noGrp="1"/>
          </p:cNvSpPr>
          <p:nvPr>
            <p:ph type="body" sz="quarter" idx="23"/>
          </p:nvPr>
        </p:nvSpPr>
        <p:spPr>
          <a:xfrm>
            <a:off x="338738" y="3045769"/>
            <a:ext cx="2120333" cy="371897"/>
          </a:xfrm>
        </p:spPr>
        <p:txBody>
          <a:bodyPr wrap="square">
            <a:spAutoFit/>
          </a:bodyPr>
          <a:lstStyle>
            <a:lvl1pPr marL="0" indent="0" algn="l">
              <a:buNone/>
              <a:defRPr sz="2000">
                <a:gradFill>
                  <a:gsLst>
                    <a:gs pos="0">
                      <a:srgbClr val="00AEEF"/>
                    </a:gs>
                    <a:gs pos="54000">
                      <a:srgbClr val="93E3FF"/>
                    </a:gs>
                    <a:gs pos="100000">
                      <a:srgbClr val="93E3FF"/>
                    </a:gs>
                  </a:gsLst>
                  <a:lin ang="0" scaled="0"/>
                </a:gradFill>
                <a:latin typeface="Poppins SemiBold" panose="00000700000000000000" pitchFamily="2" charset="0"/>
                <a:cs typeface="Poppins SemiBold" panose="00000700000000000000" pitchFamily="2" charset="0"/>
              </a:defRPr>
            </a:lvl1pPr>
            <a:lvl2pPr>
              <a:defRPr sz="1800">
                <a:solidFill>
                  <a:schemeClr val="bg1"/>
                </a:solidFill>
                <a:latin typeface="Poppins SemiBold" panose="00000700000000000000" pitchFamily="2" charset="0"/>
                <a:cs typeface="Poppins SemiBold" panose="00000700000000000000" pitchFamily="2" charset="0"/>
              </a:defRPr>
            </a:lvl2pPr>
            <a:lvl3pPr>
              <a:defRPr sz="1800">
                <a:solidFill>
                  <a:schemeClr val="bg1"/>
                </a:solidFill>
                <a:latin typeface="Poppins SemiBold" panose="00000700000000000000" pitchFamily="2" charset="0"/>
                <a:cs typeface="Poppins SemiBold" panose="00000700000000000000" pitchFamily="2" charset="0"/>
              </a:defRPr>
            </a:lvl3pPr>
            <a:lvl4pPr>
              <a:defRPr sz="1800">
                <a:solidFill>
                  <a:schemeClr val="bg1"/>
                </a:solidFill>
                <a:latin typeface="Poppins SemiBold" panose="00000700000000000000" pitchFamily="2" charset="0"/>
                <a:cs typeface="Poppins SemiBold" panose="00000700000000000000" pitchFamily="2" charset="0"/>
              </a:defRPr>
            </a:lvl4pPr>
            <a:lvl5pPr>
              <a:defRPr sz="1800">
                <a:solidFill>
                  <a:schemeClr val="bg1"/>
                </a:solidFill>
                <a:latin typeface="Poppins SemiBold" panose="00000700000000000000" pitchFamily="2" charset="0"/>
                <a:cs typeface="Poppins SemiBold" panose="00000700000000000000" pitchFamily="2" charset="0"/>
              </a:defRPr>
            </a:lvl5pPr>
          </a:lstStyle>
          <a:p>
            <a:pPr lvl="0"/>
            <a:endParaRPr lang="ru-RU" dirty="0"/>
          </a:p>
        </p:txBody>
      </p:sp>
      <p:sp>
        <p:nvSpPr>
          <p:cNvPr id="20" name="Текст 17">
            <a:extLst>
              <a:ext uri="{FF2B5EF4-FFF2-40B4-BE49-F238E27FC236}">
                <a16:creationId xmlns:a16="http://schemas.microsoft.com/office/drawing/2014/main" id="{08F8F5FC-4581-91E7-534B-BD599CC503DD}"/>
              </a:ext>
            </a:extLst>
          </p:cNvPr>
          <p:cNvSpPr>
            <a:spLocks noGrp="1"/>
          </p:cNvSpPr>
          <p:nvPr>
            <p:ph type="body" sz="quarter" idx="28"/>
          </p:nvPr>
        </p:nvSpPr>
        <p:spPr>
          <a:xfrm>
            <a:off x="9755399" y="3473322"/>
            <a:ext cx="3440258" cy="315984"/>
          </a:xfrm>
        </p:spPr>
        <p:txBody>
          <a:bodyPr>
            <a:spAutoFit/>
          </a:bodyPr>
          <a:lstStyle>
            <a:lvl1pPr marL="0" indent="0">
              <a:spcBef>
                <a:spcPts val="0"/>
              </a:spcBef>
              <a:buNone/>
              <a:defRPr sz="1600">
                <a:solidFill>
                  <a:schemeClr val="bg1"/>
                </a:solidFill>
                <a:latin typeface="Poppins" panose="00000500000000000000" pitchFamily="2" charset="0"/>
                <a:cs typeface="Poppins" panose="00000500000000000000" pitchFamily="2" charset="0"/>
              </a:defRPr>
            </a:lvl1pPr>
            <a:lvl2pPr>
              <a:defRPr sz="1600">
                <a:solidFill>
                  <a:schemeClr val="bg1"/>
                </a:solidFill>
                <a:latin typeface="Poppins" panose="00000500000000000000" pitchFamily="2" charset="0"/>
                <a:cs typeface="Poppins" panose="00000500000000000000" pitchFamily="2" charset="0"/>
              </a:defRPr>
            </a:lvl2pPr>
            <a:lvl3pPr>
              <a:defRPr sz="1600">
                <a:solidFill>
                  <a:schemeClr val="bg1"/>
                </a:solidFill>
                <a:latin typeface="Poppins" panose="00000500000000000000" pitchFamily="2" charset="0"/>
                <a:cs typeface="Poppins" panose="00000500000000000000" pitchFamily="2" charset="0"/>
              </a:defRPr>
            </a:lvl3pPr>
            <a:lvl4pPr>
              <a:defRPr sz="1600">
                <a:solidFill>
                  <a:schemeClr val="bg1"/>
                </a:solidFill>
                <a:latin typeface="Poppins" panose="00000500000000000000" pitchFamily="2" charset="0"/>
                <a:cs typeface="Poppins" panose="00000500000000000000" pitchFamily="2" charset="0"/>
              </a:defRPr>
            </a:lvl4pPr>
            <a:lvl5pPr>
              <a:defRPr sz="1600">
                <a:solidFill>
                  <a:schemeClr val="bg1"/>
                </a:solidFill>
                <a:latin typeface="Poppins" panose="00000500000000000000" pitchFamily="2" charset="0"/>
                <a:cs typeface="Poppins" panose="00000500000000000000" pitchFamily="2" charset="0"/>
              </a:defRPr>
            </a:lvl5pPr>
          </a:lstStyle>
          <a:p>
            <a:pPr lvl="0"/>
            <a:endParaRPr lang="en-US" dirty="0"/>
          </a:p>
        </p:txBody>
      </p:sp>
      <p:sp>
        <p:nvSpPr>
          <p:cNvPr id="21" name="Текст 37">
            <a:extLst>
              <a:ext uri="{FF2B5EF4-FFF2-40B4-BE49-F238E27FC236}">
                <a16:creationId xmlns:a16="http://schemas.microsoft.com/office/drawing/2014/main" id="{748227EE-3406-A50A-4F33-814B8AD651C5}"/>
              </a:ext>
            </a:extLst>
          </p:cNvPr>
          <p:cNvSpPr>
            <a:spLocks noGrp="1"/>
          </p:cNvSpPr>
          <p:nvPr>
            <p:ph type="body" sz="quarter" idx="29"/>
          </p:nvPr>
        </p:nvSpPr>
        <p:spPr>
          <a:xfrm>
            <a:off x="9755399" y="3045769"/>
            <a:ext cx="3664970" cy="371897"/>
          </a:xfrm>
        </p:spPr>
        <p:txBody>
          <a:bodyPr>
            <a:spAutoFit/>
          </a:bodyPr>
          <a:lstStyle>
            <a:lvl1pPr marL="0" indent="0" algn="l">
              <a:buNone/>
              <a:defRPr sz="2000">
                <a:gradFill>
                  <a:gsLst>
                    <a:gs pos="0">
                      <a:srgbClr val="00AEEF"/>
                    </a:gs>
                    <a:gs pos="54000">
                      <a:srgbClr val="93E3FF"/>
                    </a:gs>
                    <a:gs pos="100000">
                      <a:srgbClr val="93E3FF"/>
                    </a:gs>
                  </a:gsLst>
                  <a:lin ang="0" scaled="0"/>
                </a:gradFill>
                <a:latin typeface="Poppins SemiBold" panose="00000700000000000000" pitchFamily="2" charset="0"/>
                <a:cs typeface="Poppins SemiBold" panose="00000700000000000000" pitchFamily="2" charset="0"/>
              </a:defRPr>
            </a:lvl1pPr>
            <a:lvl2pPr>
              <a:defRPr sz="1800">
                <a:solidFill>
                  <a:schemeClr val="bg1"/>
                </a:solidFill>
                <a:latin typeface="Poppins SemiBold" panose="00000700000000000000" pitchFamily="2" charset="0"/>
                <a:cs typeface="Poppins SemiBold" panose="00000700000000000000" pitchFamily="2" charset="0"/>
              </a:defRPr>
            </a:lvl2pPr>
            <a:lvl3pPr>
              <a:defRPr sz="1800">
                <a:solidFill>
                  <a:schemeClr val="bg1"/>
                </a:solidFill>
                <a:latin typeface="Poppins SemiBold" panose="00000700000000000000" pitchFamily="2" charset="0"/>
                <a:cs typeface="Poppins SemiBold" panose="00000700000000000000" pitchFamily="2" charset="0"/>
              </a:defRPr>
            </a:lvl3pPr>
            <a:lvl4pPr>
              <a:defRPr sz="1800">
                <a:solidFill>
                  <a:schemeClr val="bg1"/>
                </a:solidFill>
                <a:latin typeface="Poppins SemiBold" panose="00000700000000000000" pitchFamily="2" charset="0"/>
                <a:cs typeface="Poppins SemiBold" panose="00000700000000000000" pitchFamily="2" charset="0"/>
              </a:defRPr>
            </a:lvl4pPr>
            <a:lvl5pPr>
              <a:defRPr sz="1800">
                <a:solidFill>
                  <a:schemeClr val="bg1"/>
                </a:solidFill>
                <a:latin typeface="Poppins SemiBold" panose="00000700000000000000" pitchFamily="2" charset="0"/>
                <a:cs typeface="Poppins SemiBold" panose="00000700000000000000" pitchFamily="2" charset="0"/>
              </a:defRPr>
            </a:lvl5pPr>
          </a:lstStyle>
          <a:p>
            <a:pPr lvl="0"/>
            <a:endParaRPr lang="ru-RU" dirty="0"/>
          </a:p>
        </p:txBody>
      </p:sp>
    </p:spTree>
    <p:extLst>
      <p:ext uri="{BB962C8B-B14F-4D97-AF65-F5344CB8AC3E}">
        <p14:creationId xmlns:p14="http://schemas.microsoft.com/office/powerpoint/2010/main" val="3298105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F96EF20-6675-7251-D853-8C4CDC922064}"/>
              </a:ext>
            </a:extLst>
          </p:cNvPr>
          <p:cNvSpPr>
            <a:spLocks noGrp="1"/>
          </p:cNvSpPr>
          <p:nvPr>
            <p:ph type="title"/>
          </p:nvPr>
        </p:nvSpPr>
        <p:spPr>
          <a:xfrm>
            <a:off x="291662" y="984657"/>
            <a:ext cx="10515600" cy="646331"/>
          </a:xfrm>
          <a:prstGeom prst="rect">
            <a:avLst/>
          </a:prstGeom>
        </p:spPr>
        <p:txBody>
          <a:bodyPr vert="horz" lIns="91440" tIns="45720" rIns="91440" bIns="45720" rtlCol="0" anchor="t" anchorCtr="0">
            <a:spAutoFit/>
          </a:bodyPr>
          <a:lstStyle/>
          <a:p>
            <a:r>
              <a:rPr lang="ru-RU" dirty="0"/>
              <a:t>Образец заголовка   </a:t>
            </a:r>
            <a:endParaRPr lang="en-US" dirty="0"/>
          </a:p>
        </p:txBody>
      </p:sp>
      <p:sp>
        <p:nvSpPr>
          <p:cNvPr id="3" name="Текст 2">
            <a:extLst>
              <a:ext uri="{FF2B5EF4-FFF2-40B4-BE49-F238E27FC236}">
                <a16:creationId xmlns:a16="http://schemas.microsoft.com/office/drawing/2014/main" id="{282381B1-3440-9FEB-209E-9DEC0D3D9426}"/>
              </a:ext>
            </a:extLst>
          </p:cNvPr>
          <p:cNvSpPr>
            <a:spLocks noGrp="1"/>
          </p:cNvSpPr>
          <p:nvPr>
            <p:ph type="body" idx="1"/>
          </p:nvPr>
        </p:nvSpPr>
        <p:spPr>
          <a:xfrm>
            <a:off x="291662" y="1972191"/>
            <a:ext cx="10515600" cy="313932"/>
          </a:xfrm>
          <a:prstGeom prst="rect">
            <a:avLst/>
          </a:prstGeom>
        </p:spPr>
        <p:txBody>
          <a:bodyPr vert="horz" lIns="91440" tIns="45720" rIns="91440" bIns="45720" rtlCol="0">
            <a:spAutoFit/>
          </a:bodyPr>
          <a:lstStyle/>
          <a:p>
            <a:pPr lvl="0"/>
            <a:r>
              <a:rPr lang="ru-RU" dirty="0"/>
              <a:t>Основной текст</a:t>
            </a:r>
            <a:r>
              <a:rPr lang="en-US" dirty="0"/>
              <a:t> </a:t>
            </a:r>
            <a:endParaRPr lang="ru-RU" dirty="0"/>
          </a:p>
        </p:txBody>
      </p:sp>
      <p:sp>
        <p:nvSpPr>
          <p:cNvPr id="7" name="TextBox 6">
            <a:extLst>
              <a:ext uri="{FF2B5EF4-FFF2-40B4-BE49-F238E27FC236}">
                <a16:creationId xmlns:a16="http://schemas.microsoft.com/office/drawing/2014/main" id="{6E829311-453A-B30F-D8AC-EDE429B21307}"/>
              </a:ext>
            </a:extLst>
          </p:cNvPr>
          <p:cNvSpPr txBox="1">
            <a:spLocks/>
          </p:cNvSpPr>
          <p:nvPr userDrawn="1"/>
        </p:nvSpPr>
        <p:spPr bwMode="gray">
          <a:xfrm>
            <a:off x="393700" y="366455"/>
            <a:ext cx="2687670" cy="27699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a:latin typeface="+mn-lt"/>
              </a:defRPr>
            </a:lvl1pPr>
            <a:lvl2pPr marL="193675" lvl="1" indent="-192088" defTabSz="895350" eaLnBrk="1" hangingPunct="1">
              <a:buClr>
                <a:schemeClr val="tx2"/>
              </a:buClr>
              <a:buSzPct val="125000"/>
              <a:buFont typeface="Arial" charset="0"/>
              <a:buChar char="▪"/>
              <a:defRPr>
                <a:latin typeface="+mn-lt"/>
              </a:defRPr>
            </a:lvl2pPr>
            <a:lvl3pPr marL="457200" lvl="2" indent="-261938" defTabSz="895350" eaLnBrk="1" hangingPunct="1">
              <a:buClr>
                <a:schemeClr val="tx2"/>
              </a:buClr>
              <a:buSzPct val="120000"/>
              <a:buFont typeface="Arial" charset="0"/>
              <a:buChar char="–"/>
              <a:defRPr>
                <a:latin typeface="+mn-lt"/>
              </a:defRPr>
            </a:lvl3pPr>
            <a:lvl4pPr marL="614363" lvl="3" indent="-155575" defTabSz="895350" eaLnBrk="1" hangingPunct="1">
              <a:buClr>
                <a:schemeClr val="tx2"/>
              </a:buClr>
              <a:buSzPct val="120000"/>
              <a:buFont typeface="Arial" charset="0"/>
              <a:buChar char="▫"/>
              <a:defRPr>
                <a:latin typeface="+mn-lt"/>
              </a:defRPr>
            </a:lvl4pPr>
            <a:lvl5pPr marL="749808" lvl="4"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fontAlgn="base">
              <a:spcAft>
                <a:spcPct val="0"/>
              </a:spcAft>
              <a:buClr>
                <a:srgbClr val="009FE9"/>
              </a:buClr>
            </a:pPr>
            <a:r>
              <a:rPr lang="en-US" sz="1800" dirty="0">
                <a:solidFill>
                  <a:schemeClr val="bg1"/>
                </a:solidFill>
                <a:latin typeface="Mulish BOLD" pitchFamily="2" charset="-52"/>
                <a:ea typeface="VTB Group Cond Book" panose="020B0506050504020204" pitchFamily="34" charset="77"/>
                <a:cs typeface="Poppins" panose="00000500000000000000" pitchFamily="2" charset="0"/>
              </a:rPr>
              <a:t>POWERPOINT </a:t>
            </a:r>
            <a:r>
              <a:rPr lang="en-US" sz="1800" dirty="0">
                <a:gradFill flip="none" rotWithShape="1">
                  <a:gsLst>
                    <a:gs pos="0">
                      <a:srgbClr val="93E3FF"/>
                    </a:gs>
                    <a:gs pos="100000">
                      <a:srgbClr val="00AEEF"/>
                    </a:gs>
                  </a:gsLst>
                  <a:lin ang="0" scaled="1"/>
                  <a:tileRect/>
                </a:gradFill>
                <a:latin typeface="Mulish BOLD" pitchFamily="2" charset="-52"/>
                <a:ea typeface="VTB Group Cond Book" panose="020B0506050504020204" pitchFamily="34" charset="77"/>
                <a:cs typeface="Poppins" panose="00000500000000000000" pitchFamily="2" charset="0"/>
              </a:rPr>
              <a:t>NINJA</a:t>
            </a:r>
            <a:endParaRPr lang="ru-RU" sz="1800" dirty="0">
              <a:gradFill flip="none" rotWithShape="1">
                <a:gsLst>
                  <a:gs pos="0">
                    <a:srgbClr val="93E3FF"/>
                  </a:gs>
                  <a:gs pos="100000">
                    <a:srgbClr val="00AEEF"/>
                  </a:gs>
                </a:gsLst>
                <a:lin ang="0" scaled="1"/>
                <a:tileRect/>
              </a:gradFill>
              <a:latin typeface="Mulish BOLD" pitchFamily="2" charset="-52"/>
              <a:ea typeface="VTB Group Cond Book" panose="020B0506050504020204" pitchFamily="34" charset="77"/>
              <a:cs typeface="Poppins" panose="00000500000000000000" pitchFamily="2" charset="0"/>
            </a:endParaRPr>
          </a:p>
        </p:txBody>
      </p:sp>
      <p:sp>
        <p:nvSpPr>
          <p:cNvPr id="9" name="TextBox 8">
            <a:extLst>
              <a:ext uri="{FF2B5EF4-FFF2-40B4-BE49-F238E27FC236}">
                <a16:creationId xmlns:a16="http://schemas.microsoft.com/office/drawing/2014/main" id="{96E52444-8ECD-756F-EA96-61580608443C}"/>
              </a:ext>
            </a:extLst>
          </p:cNvPr>
          <p:cNvSpPr txBox="1">
            <a:spLocks/>
          </p:cNvSpPr>
          <p:nvPr userDrawn="1"/>
        </p:nvSpPr>
        <p:spPr bwMode="gray">
          <a:xfrm>
            <a:off x="410030" y="6335470"/>
            <a:ext cx="3119579" cy="21544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lvl="0" indent="0" defTabSz="895350" fontAlgn="base">
              <a:spcAft>
                <a:spcPct val="0"/>
              </a:spcAft>
              <a:buClr>
                <a:srgbClr val="009FE9"/>
              </a:buClr>
              <a:defRPr sz="2800">
                <a:solidFill>
                  <a:schemeClr val="bg1"/>
                </a:solidFill>
                <a:latin typeface="Mulish" pitchFamily="2" charset="-52"/>
                <a:ea typeface="VTB Group Cond Book" panose="020B0506050504020204" pitchFamily="34" charset="77"/>
                <a:cs typeface="Poppins" panose="00000500000000000000" pitchFamily="2" charset="0"/>
              </a:defRPr>
            </a:lvl1pPr>
            <a:lvl2pPr marL="193675" lvl="1" indent="-192088" defTabSz="895350">
              <a:buClr>
                <a:schemeClr val="tx2"/>
              </a:buClr>
              <a:buSzPct val="125000"/>
              <a:buFont typeface="Arial" charset="0"/>
              <a:buChar char="▪"/>
            </a:lvl2pPr>
            <a:lvl3pPr marL="457200" lvl="2" indent="-261938" defTabSz="895350">
              <a:buClr>
                <a:schemeClr val="tx2"/>
              </a:buClr>
              <a:buSzPct val="120000"/>
              <a:buFont typeface="Arial" charset="0"/>
              <a:buChar char="–"/>
            </a:lvl3pPr>
            <a:lvl4pPr marL="614363" lvl="3" indent="-155575" defTabSz="895350">
              <a:buClr>
                <a:schemeClr val="tx2"/>
              </a:buClr>
              <a:buSzPct val="120000"/>
              <a:buFont typeface="Arial" charset="0"/>
              <a:buChar char="▫"/>
            </a:lvl4pPr>
            <a:lvl5pPr marL="749808" lvl="4" indent="-130175" defTabSz="895350">
              <a:buClr>
                <a:schemeClr val="tx2"/>
              </a:buClr>
              <a:buSzPct val="89000"/>
              <a:buFont typeface="Arial" charset="0"/>
              <a:buChar char="-"/>
            </a:lvl5pPr>
            <a:lvl6pPr marL="749808" indent="-130175" defTabSz="895350" fontAlgn="base">
              <a:spcBef>
                <a:spcPct val="0"/>
              </a:spcBef>
              <a:spcAft>
                <a:spcPct val="0"/>
              </a:spcAft>
              <a:buClr>
                <a:schemeClr val="tx2"/>
              </a:buClr>
              <a:buSzPct val="89000"/>
              <a:buFont typeface="Arial" charset="0"/>
              <a:buChar char="-"/>
            </a:lvl6pPr>
            <a:lvl7pPr marL="749808" indent="-130175" defTabSz="895350" fontAlgn="base">
              <a:spcBef>
                <a:spcPct val="0"/>
              </a:spcBef>
              <a:spcAft>
                <a:spcPct val="0"/>
              </a:spcAft>
              <a:buClr>
                <a:schemeClr val="tx2"/>
              </a:buClr>
              <a:buSzPct val="89000"/>
              <a:buFont typeface="Arial" charset="0"/>
              <a:buChar char="-"/>
            </a:lvl7pPr>
            <a:lvl8pPr marL="749808" indent="-130175" defTabSz="895350" fontAlgn="base">
              <a:spcBef>
                <a:spcPct val="0"/>
              </a:spcBef>
              <a:spcAft>
                <a:spcPct val="0"/>
              </a:spcAft>
              <a:buClr>
                <a:schemeClr val="tx2"/>
              </a:buClr>
              <a:buSzPct val="89000"/>
              <a:buFont typeface="Arial" charset="0"/>
              <a:buChar char="-"/>
            </a:lvl8pPr>
            <a:lvl9pPr marL="749808" indent="-130175" defTabSz="895350" fontAlgn="base">
              <a:spcBef>
                <a:spcPct val="0"/>
              </a:spcBef>
              <a:spcAft>
                <a:spcPct val="0"/>
              </a:spcAft>
              <a:buClr>
                <a:schemeClr val="tx2"/>
              </a:buClr>
              <a:buSzPct val="89000"/>
              <a:buFont typeface="Arial" charset="0"/>
              <a:buChar char="-"/>
            </a:lvl9pPr>
          </a:lstStyle>
          <a:p>
            <a:r>
              <a:rPr lang="en-US" sz="1400" dirty="0"/>
              <a:t>www.</a:t>
            </a:r>
            <a:r>
              <a:rPr lang="en-US" sz="1400" dirty="0">
                <a:solidFill>
                  <a:srgbClr val="00AEEF"/>
                </a:solidFill>
              </a:rPr>
              <a:t>kimvoronin</a:t>
            </a:r>
            <a:r>
              <a:rPr lang="en-US" sz="1400" dirty="0"/>
              <a:t>.com</a:t>
            </a:r>
            <a:endParaRPr lang="ru-RU" sz="1400" dirty="0"/>
          </a:p>
        </p:txBody>
      </p:sp>
      <p:sp>
        <p:nvSpPr>
          <p:cNvPr id="14" name="Номер слайда 13">
            <a:extLst>
              <a:ext uri="{FF2B5EF4-FFF2-40B4-BE49-F238E27FC236}">
                <a16:creationId xmlns:a16="http://schemas.microsoft.com/office/drawing/2014/main" id="{8622C16A-2DA1-E2C3-3755-E69A2A6EDC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3E783F-A9B2-469C-BAC3-1381DEDEAD63}" type="slidenum">
              <a:rPr lang="en-US" smtClean="0"/>
              <a:t>‹#›</a:t>
            </a:fld>
            <a:endParaRPr lang="en-US"/>
          </a:p>
        </p:txBody>
      </p:sp>
    </p:spTree>
    <p:extLst>
      <p:ext uri="{BB962C8B-B14F-4D97-AF65-F5344CB8AC3E}">
        <p14:creationId xmlns:p14="http://schemas.microsoft.com/office/powerpoint/2010/main" val="885496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hdr="0" ftr="0" dt="0"/>
  <p:txStyles>
    <p:titleStyle>
      <a:lvl1pPr algn="l" defTabSz="914400" rtl="0" eaLnBrk="1" latinLnBrk="0" hangingPunct="1">
        <a:lnSpc>
          <a:spcPct val="90000"/>
        </a:lnSpc>
        <a:spcBef>
          <a:spcPct val="0"/>
        </a:spcBef>
        <a:buNone/>
        <a:defRPr sz="4000" kern="1200">
          <a:solidFill>
            <a:schemeClr val="accent1"/>
          </a:solidFill>
          <a:latin typeface="Play bold" panose="00000800000000000000" pitchFamily="2"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bg1"/>
          </a:solidFill>
          <a:latin typeface="Poppins" panose="00000500000000000000" pitchFamily="2" charset="0"/>
          <a:ea typeface="+mn-ea"/>
          <a:cs typeface="Poppins" panose="00000500000000000000" pitchFamily="2" charset="0"/>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Poppins" panose="00000500000000000000" pitchFamily="2" charset="0"/>
          <a:ea typeface="+mn-ea"/>
          <a:cs typeface="Poppins" panose="00000500000000000000" pitchFamily="2" charset="0"/>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Poppins" panose="00000500000000000000" pitchFamily="2" charset="0"/>
          <a:ea typeface="+mn-ea"/>
          <a:cs typeface="Poppins" panose="000005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Poppins" panose="00000500000000000000" pitchFamily="2" charset="0"/>
          <a:ea typeface="+mn-ea"/>
          <a:cs typeface="Poppins" panose="00000500000000000000" pitchFamily="2"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Poppins" panose="00000500000000000000" pitchFamily="2" charset="0"/>
          <a:ea typeface="+mn-ea"/>
          <a:cs typeface="Poppins"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48" userDrawn="1">
          <p15:clr>
            <a:srgbClr val="F26B43"/>
          </p15:clr>
        </p15:guide>
        <p15:guide id="4" pos="7444" userDrawn="1">
          <p15:clr>
            <a:srgbClr val="F26B43"/>
          </p15:clr>
        </p15:guide>
        <p15:guide id="5" orient="horz" pos="4110" userDrawn="1">
          <p15:clr>
            <a:srgbClr val="F26B43"/>
          </p15:clr>
        </p15:guide>
        <p15:guide id="6" orient="horz" pos="232" userDrawn="1">
          <p15:clr>
            <a:srgbClr val="F26B43"/>
          </p15:clr>
        </p15:guide>
        <p15:guide id="7" pos="744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hyperlink" Target="https://www.kfw.de/" TargetMode="External"/><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image" Target="../media/image5.jpg"/><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hyperlink" Target="https://www.igape.es/" TargetMode="External"/><Relationship Id="rId10" Type="http://schemas.openxmlformats.org/officeDocument/2006/relationships/image" Target="../media/image24.png"/><Relationship Id="rId4" Type="http://schemas.openxmlformats.org/officeDocument/2006/relationships/hyperlink" Target="https://www.ico.es/" TargetMode="External"/><Relationship Id="rId9" Type="http://schemas.openxmlformats.org/officeDocument/2006/relationships/hyperlink" Target="https://www.lbbw.de/" TargetMode="External"/></Relationships>
</file>

<file path=ppt/slides/_rels/slide1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jpg"/><Relationship Id="rId7"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0.png"/><Relationship Id="rId4" Type="http://schemas.openxmlformats.org/officeDocument/2006/relationships/image" Target="../media/image25.png"/><Relationship Id="rId9"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19.xml"/><Relationship Id="rId4" Type="http://schemas.openxmlformats.org/officeDocument/2006/relationships/image" Target="../media/image33.emf"/></Relationships>
</file>

<file path=ppt/slides/_rels/slide26.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5.jpg"/><Relationship Id="rId1" Type="http://schemas.openxmlformats.org/officeDocument/2006/relationships/slideLayout" Target="../slideLayouts/slideLayout19.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9.xml"/><Relationship Id="rId5" Type="http://schemas.openxmlformats.org/officeDocument/2006/relationships/chart" Target="../charts/chart1.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9.xml"/><Relationship Id="rId5" Type="http://schemas.openxmlformats.org/officeDocument/2006/relationships/image" Target="../media/image14.jp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5.jpg"/><Relationship Id="rId1" Type="http://schemas.openxmlformats.org/officeDocument/2006/relationships/slideLayout" Target="../slideLayouts/slideLayout2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53">
          <a:extLst>
            <a:ext uri="{FF2B5EF4-FFF2-40B4-BE49-F238E27FC236}">
              <a16:creationId xmlns:a16="http://schemas.microsoft.com/office/drawing/2014/main" id="{B160E54C-A9F0-D3A7-B399-D4AB464FA0D5}"/>
            </a:ext>
          </a:extLst>
        </p:cNvPr>
        <p:cNvGrpSpPr/>
        <p:nvPr/>
      </p:nvGrpSpPr>
      <p:grpSpPr>
        <a:xfrm>
          <a:off x="0" y="0"/>
          <a:ext cx="0" cy="0"/>
          <a:chOff x="0" y="0"/>
          <a:chExt cx="0" cy="0"/>
        </a:xfrm>
      </p:grpSpPr>
      <p:sp>
        <p:nvSpPr>
          <p:cNvPr id="67" name="Rectangle 66">
            <a:extLst>
              <a:ext uri="{FF2B5EF4-FFF2-40B4-BE49-F238E27FC236}">
                <a16:creationId xmlns:a16="http://schemas.microsoft.com/office/drawing/2014/main" id="{6A43EF24-4571-F970-11FA-3EFBF8FC8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69" name="Rectangle 68">
            <a:extLst>
              <a:ext uri="{FF2B5EF4-FFF2-40B4-BE49-F238E27FC236}">
                <a16:creationId xmlns:a16="http://schemas.microsoft.com/office/drawing/2014/main" id="{A848511E-6DD9-4CE5-E3C5-9680229D50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Multi racial group of people working with Paperwork on a board room table at a business presentation or seminar. Multi racial group of people working with Paperwork on a board room table at a business presentation or seminar. The documents have financial or marketing figures, graphs and charts on them. People are pointing to different documents. They are happy and smiling. There are laptops and digital tablets on the table Business Stock Photo">
            <a:extLst>
              <a:ext uri="{FF2B5EF4-FFF2-40B4-BE49-F238E27FC236}">
                <a16:creationId xmlns:a16="http://schemas.microsoft.com/office/drawing/2014/main" id="{23144A05-6B19-09FC-5221-35107A33D15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744"/>
          <a:stretch/>
        </p:blipFill>
        <p:spPr bwMode="auto">
          <a:xfrm>
            <a:off x="-1118" y="-804700"/>
            <a:ext cx="12193118" cy="76544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16">
            <a:extLst>
              <a:ext uri="{FF2B5EF4-FFF2-40B4-BE49-F238E27FC236}">
                <a16:creationId xmlns:a16="http://schemas.microsoft.com/office/drawing/2014/main" id="{1F2F7F6C-4E1B-7C99-26F8-1FD346458854}"/>
              </a:ext>
            </a:extLst>
          </p:cNvPr>
          <p:cNvGrpSpPr/>
          <p:nvPr/>
        </p:nvGrpSpPr>
        <p:grpSpPr>
          <a:xfrm>
            <a:off x="5398638" y="3772391"/>
            <a:ext cx="6742742" cy="1647227"/>
            <a:chOff x="0" y="0"/>
            <a:chExt cx="758135" cy="1280901"/>
          </a:xfrm>
          <a:solidFill>
            <a:schemeClr val="bg2">
              <a:lumMod val="95000"/>
            </a:schemeClr>
          </a:solidFill>
        </p:grpSpPr>
        <p:sp>
          <p:nvSpPr>
            <p:cNvPr id="6" name="Freeform 17">
              <a:extLst>
                <a:ext uri="{FF2B5EF4-FFF2-40B4-BE49-F238E27FC236}">
                  <a16:creationId xmlns:a16="http://schemas.microsoft.com/office/drawing/2014/main" id="{9AC19BDA-6BCB-B56B-5C11-94778DA4A667}"/>
                </a:ext>
              </a:extLst>
            </p:cNvPr>
            <p:cNvSpPr/>
            <p:nvPr/>
          </p:nvSpPr>
          <p:spPr>
            <a:xfrm>
              <a:off x="0" y="0"/>
              <a:ext cx="758135" cy="1280901"/>
            </a:xfrm>
            <a:prstGeom prst="roundRect">
              <a:avLst/>
            </a:prstGeom>
            <a:grpFill/>
          </p:spPr>
          <p:txBody>
            <a:bodyPr/>
            <a:lstStyle/>
            <a:p>
              <a:endParaRPr lang="ru-KZ" sz="1200">
                <a:latin typeface="Arial" panose="020B0604020202020204" pitchFamily="34" charset="0"/>
                <a:cs typeface="Arial" panose="020B0604020202020204" pitchFamily="34" charset="0"/>
              </a:endParaRPr>
            </a:p>
          </p:txBody>
        </p:sp>
        <p:sp>
          <p:nvSpPr>
            <p:cNvPr id="7" name="TextBox 18">
              <a:extLst>
                <a:ext uri="{FF2B5EF4-FFF2-40B4-BE49-F238E27FC236}">
                  <a16:creationId xmlns:a16="http://schemas.microsoft.com/office/drawing/2014/main" id="{B5B986F5-6E81-49C2-BD3D-068243577DFA}"/>
                </a:ext>
              </a:extLst>
            </p:cNvPr>
            <p:cNvSpPr txBox="1"/>
            <p:nvPr/>
          </p:nvSpPr>
          <p:spPr>
            <a:xfrm>
              <a:off x="0" y="-9525"/>
              <a:ext cx="758135" cy="1290426"/>
            </a:xfrm>
            <a:prstGeom prst="roundRect">
              <a:avLst/>
            </a:prstGeom>
            <a:grpFill/>
          </p:spPr>
          <p:txBody>
            <a:bodyPr lIns="33867" tIns="33867" rIns="33867" bIns="33867" rtlCol="0" anchor="ctr"/>
            <a:lstStyle/>
            <a:p>
              <a:pPr algn="ctr">
                <a:lnSpc>
                  <a:spcPts val="2087"/>
                </a:lnSpc>
              </a:pPr>
              <a:endParaRPr sz="1200">
                <a:latin typeface="Arial" panose="020B0604020202020204" pitchFamily="34" charset="0"/>
                <a:cs typeface="Arial" panose="020B0604020202020204" pitchFamily="34" charset="0"/>
              </a:endParaRPr>
            </a:p>
          </p:txBody>
        </p:sp>
      </p:grpSp>
      <p:sp>
        <p:nvSpPr>
          <p:cNvPr id="9" name="TextBox 8">
            <a:extLst>
              <a:ext uri="{FF2B5EF4-FFF2-40B4-BE49-F238E27FC236}">
                <a16:creationId xmlns:a16="http://schemas.microsoft.com/office/drawing/2014/main" id="{C3FBFE53-ADBE-2889-2738-110018A2F66E}"/>
              </a:ext>
            </a:extLst>
          </p:cNvPr>
          <p:cNvSpPr txBox="1"/>
          <p:nvPr/>
        </p:nvSpPr>
        <p:spPr>
          <a:xfrm>
            <a:off x="5774075" y="3961384"/>
            <a:ext cx="5871681" cy="1200329"/>
          </a:xfrm>
          <a:prstGeom prst="rect">
            <a:avLst/>
          </a:prstGeom>
          <a:noFill/>
        </p:spPr>
        <p:txBody>
          <a:bodyPr wrap="square">
            <a:spAutoFit/>
          </a:bodyPr>
          <a:lstStyle/>
          <a:p>
            <a:r>
              <a:rPr lang="ru-RU" sz="3600" b="1" dirty="0">
                <a:solidFill>
                  <a:schemeClr val="accent4">
                    <a:lumMod val="75000"/>
                  </a:schemeClr>
                </a:solidFill>
                <a:latin typeface="Arial" panose="020B0604020202020204" pitchFamily="34" charset="0"/>
                <a:ea typeface="Open Sans" panose="020B0604020202020204" charset="0"/>
                <a:cs typeface="Arial" panose="020B0604020202020204" pitchFamily="34" charset="0"/>
              </a:rPr>
              <a:t>План Развития АО «СПК «Актобе на 2025-2029 гг.»</a:t>
            </a:r>
            <a:endParaRPr lang="ru-KZ" sz="3600" dirty="0">
              <a:solidFill>
                <a:schemeClr val="accent4">
                  <a:lumMod val="75000"/>
                </a:schemeClr>
              </a:solidFill>
            </a:endParaRPr>
          </a:p>
        </p:txBody>
      </p:sp>
    </p:spTree>
    <p:extLst>
      <p:ext uri="{BB962C8B-B14F-4D97-AF65-F5344CB8AC3E}">
        <p14:creationId xmlns:p14="http://schemas.microsoft.com/office/powerpoint/2010/main" val="41958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4" name="Рисунок 3" descr="Изображение выглядит как вода, векторная графика&#10;&#10;Автоматически созданное описание">
            <a:extLst>
              <a:ext uri="{FF2B5EF4-FFF2-40B4-BE49-F238E27FC236}">
                <a16:creationId xmlns:a16="http://schemas.microsoft.com/office/drawing/2014/main" id="{12FF91E4-A41A-BC6F-9929-D3819A218C36}"/>
              </a:ext>
            </a:extLst>
          </p:cNvPr>
          <p:cNvPicPr>
            <a:picLocks noChangeAspect="1"/>
          </p:cNvPicPr>
          <p:nvPr/>
        </p:nvPicPr>
        <p:blipFill>
          <a:blip r:embed="rId3">
            <a:alphaModFix amt="40000"/>
            <a:extLst>
              <a:ext uri="{28A0092B-C50C-407E-A947-70E740481C1C}">
                <a14:useLocalDpi xmlns:a14="http://schemas.microsoft.com/office/drawing/2010/main" val="0"/>
              </a:ext>
            </a:extLst>
          </a:blip>
          <a:srcRect l="14228" r="23614" b="33224"/>
          <a:stretch/>
        </p:blipFill>
        <p:spPr>
          <a:xfrm>
            <a:off x="-13647" y="-1"/>
            <a:ext cx="12192000" cy="6858001"/>
          </a:xfrm>
          <a:prstGeom prst="rect">
            <a:avLst/>
          </a:prstGeom>
        </p:spPr>
      </p:pic>
      <p:sp>
        <p:nvSpPr>
          <p:cNvPr id="321" name="Google Shape;321;p28"/>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p>
            <a:fld id="{00000000-1234-1234-1234-123412341234}" type="slidenum">
              <a:rPr lang="ru"/>
              <a:pPr/>
              <a:t>10</a:t>
            </a:fld>
            <a:endParaRPr/>
          </a:p>
        </p:txBody>
      </p:sp>
      <p:sp>
        <p:nvSpPr>
          <p:cNvPr id="323" name="Google Shape;323;p28"/>
          <p:cNvSpPr txBox="1"/>
          <p:nvPr/>
        </p:nvSpPr>
        <p:spPr>
          <a:xfrm>
            <a:off x="787535" y="1398523"/>
            <a:ext cx="10874876" cy="5140726"/>
          </a:xfrm>
          <a:prstGeom prst="rect">
            <a:avLst/>
          </a:prstGeom>
          <a:noFill/>
          <a:ln>
            <a:noFill/>
          </a:ln>
        </p:spPr>
        <p:txBody>
          <a:bodyPr spcFirstLastPara="1" wrap="square" lIns="121900" tIns="121900" rIns="121900" bIns="121900" anchor="t" anchorCtr="0">
            <a:spAutoFit/>
          </a:bodyPr>
          <a:lstStyle/>
          <a:p>
            <a:pPr algn="just">
              <a:lnSpc>
                <a:spcPct val="115000"/>
              </a:lnSpc>
              <a:spcBef>
                <a:spcPts val="1600"/>
              </a:spcBef>
            </a:pPr>
            <a:r>
              <a:rPr lang="ru" sz="2400" b="1" dirty="0">
                <a:latin typeface="Roboto"/>
                <a:ea typeface="Roboto"/>
                <a:cs typeface="Roboto"/>
                <a:sym typeface="Roboto"/>
              </a:rPr>
              <a:t>Корпоративное управление</a:t>
            </a:r>
            <a:endParaRPr sz="2400" b="1" dirty="0">
              <a:latin typeface="Roboto"/>
              <a:ea typeface="Roboto"/>
              <a:cs typeface="Roboto"/>
              <a:sym typeface="Roboto"/>
            </a:endParaRPr>
          </a:p>
          <a:p>
            <a:pPr marL="479988" lvl="1" indent="-333125" algn="just">
              <a:lnSpc>
                <a:spcPct val="115000"/>
              </a:lnSpc>
              <a:buClr>
                <a:schemeClr val="dk1"/>
              </a:buClr>
              <a:buSzPts val="1100"/>
              <a:buFont typeface="Roboto"/>
              <a:buChar char="○"/>
            </a:pPr>
            <a:r>
              <a:rPr lang="ru" sz="1467" dirty="0">
                <a:latin typeface="Roboto"/>
                <a:ea typeface="Roboto"/>
                <a:cs typeface="Roboto"/>
                <a:sym typeface="Roboto"/>
              </a:rPr>
              <a:t>Внедрение корпоративного управления находится на начальной стадии. Требуется: пересмотр ВНД, построение и описание сквозных процессов по нотациям BPMN2:0, обучение сотрудников службы СД с обязательной сертификацией.</a:t>
            </a:r>
            <a:endParaRPr sz="1467" dirty="0">
              <a:latin typeface="Roboto"/>
              <a:ea typeface="Roboto"/>
              <a:cs typeface="Roboto"/>
              <a:sym typeface="Roboto"/>
            </a:endParaRPr>
          </a:p>
          <a:p>
            <a:pPr algn="just">
              <a:lnSpc>
                <a:spcPct val="115000"/>
              </a:lnSpc>
              <a:spcBef>
                <a:spcPts val="1600"/>
              </a:spcBef>
            </a:pPr>
            <a:r>
              <a:rPr lang="ru" sz="2400" b="1" dirty="0">
                <a:latin typeface="Roboto"/>
                <a:ea typeface="Roboto"/>
                <a:cs typeface="Roboto"/>
                <a:sym typeface="Roboto"/>
              </a:rPr>
              <a:t>Система внутреннего контроля и управления рисками</a:t>
            </a:r>
            <a:endParaRPr sz="1467" dirty="0">
              <a:latin typeface="Roboto"/>
              <a:ea typeface="Roboto"/>
              <a:cs typeface="Roboto"/>
              <a:sym typeface="Roboto"/>
            </a:endParaRPr>
          </a:p>
          <a:p>
            <a:pPr marL="479988" lvl="1" indent="-333125" algn="just">
              <a:lnSpc>
                <a:spcPct val="115000"/>
              </a:lnSpc>
              <a:buClr>
                <a:schemeClr val="dk1"/>
              </a:buClr>
              <a:buSzPts val="1100"/>
              <a:buFont typeface="Roboto"/>
              <a:buChar char="○"/>
            </a:pPr>
            <a:r>
              <a:rPr lang="ru" sz="1467" dirty="0">
                <a:latin typeface="Roboto"/>
                <a:ea typeface="Roboto"/>
                <a:cs typeface="Roboto"/>
                <a:sym typeface="Roboto"/>
              </a:rPr>
              <a:t>В настоящее время СВК отсутствует в Обществе. СВК необходима для выполнения стратегических решений, оценки качества и мотивации сотрудников. Её отсутствие снижает отказоустойчивость управления. Внедрение горизонтального, вертикального и системного контроля минимизирует негативные последствия неэффективности процессов, в то время как неэффективные процессы, влекущие финансовые потери признаются как операционные риски.</a:t>
            </a:r>
            <a:endParaRPr sz="1467" dirty="0">
              <a:latin typeface="Roboto"/>
              <a:ea typeface="Roboto"/>
              <a:cs typeface="Roboto"/>
              <a:sym typeface="Roboto"/>
            </a:endParaRPr>
          </a:p>
          <a:p>
            <a:pPr marL="479988" lvl="1" indent="-333125" algn="just">
              <a:lnSpc>
                <a:spcPct val="115000"/>
              </a:lnSpc>
              <a:buClr>
                <a:schemeClr val="dk1"/>
              </a:buClr>
              <a:buSzPts val="1100"/>
              <a:buFont typeface="Roboto"/>
              <a:buChar char="○"/>
            </a:pPr>
            <a:r>
              <a:rPr lang="ru" sz="1467" dirty="0">
                <a:latin typeface="Roboto"/>
                <a:ea typeface="Roboto"/>
                <a:cs typeface="Roboto"/>
                <a:sym typeface="Roboto"/>
              </a:rPr>
              <a:t>В СПК отсутствует полноценная практика управления рисками, что ведет к отсутствию риск-культуры и системы сдержек, провоцируя негативные последствия. Непродуманные инвестиционные и кредитные решения приводят к убыткам и финансовой нестабильности, снижая способность компании реагировать на внешние кризисные изменения.</a:t>
            </a:r>
            <a:endParaRPr sz="1467" dirty="0">
              <a:latin typeface="Roboto"/>
              <a:ea typeface="Roboto"/>
              <a:cs typeface="Roboto"/>
              <a:sym typeface="Roboto"/>
            </a:endParaRPr>
          </a:p>
          <a:p>
            <a:pPr marL="479988" lvl="1" indent="-333125" algn="just">
              <a:lnSpc>
                <a:spcPct val="115000"/>
              </a:lnSpc>
              <a:buClr>
                <a:schemeClr val="dk1"/>
              </a:buClr>
              <a:buSzPts val="1100"/>
              <a:buFont typeface="Roboto"/>
              <a:buChar char="○"/>
            </a:pPr>
            <a:r>
              <a:rPr lang="ru" sz="1467" dirty="0">
                <a:latin typeface="Roboto"/>
                <a:ea typeface="Roboto"/>
                <a:cs typeface="Roboto"/>
                <a:sym typeface="Roboto"/>
              </a:rPr>
              <a:t>необходимо обеспечить внедрение необходимых практик по управлению рискам, принимая за основу передовые практики международных стандартов, например института риск менеджмента и стандартов ISO 31000.</a:t>
            </a:r>
            <a:endParaRPr sz="1467" dirty="0">
              <a:latin typeface="Roboto"/>
              <a:ea typeface="Roboto"/>
              <a:cs typeface="Roboto"/>
              <a:sym typeface="Roboto"/>
            </a:endParaRPr>
          </a:p>
        </p:txBody>
      </p:sp>
      <p:sp>
        <p:nvSpPr>
          <p:cNvPr id="5" name="Заголовок 25">
            <a:extLst>
              <a:ext uri="{FF2B5EF4-FFF2-40B4-BE49-F238E27FC236}">
                <a16:creationId xmlns:a16="http://schemas.microsoft.com/office/drawing/2014/main" id="{288627E4-9B34-A1FB-672B-527854441BC1}"/>
              </a:ext>
            </a:extLst>
          </p:cNvPr>
          <p:cNvSpPr txBox="1">
            <a:spLocks/>
          </p:cNvSpPr>
          <p:nvPr/>
        </p:nvSpPr>
        <p:spPr>
          <a:xfrm>
            <a:off x="13647" y="318751"/>
            <a:ext cx="12191999" cy="1077218"/>
          </a:xfrm>
          <a:prstGeom prst="rect">
            <a:avLst/>
          </a:prstGeom>
        </p:spPr>
        <p:txBody>
          <a:bodyPr vert="horz" wrap="square" lIns="91440" tIns="45720" rIns="91440" bIns="45720" rtlCol="0" anchor="t" anchorCtr="0">
            <a:spAutoFit/>
          </a:bodyPr>
          <a:lstStyle>
            <a:defPPr>
              <a:defRPr lang="en-US"/>
            </a:defPPr>
            <a:lvl1pPr lvl="0">
              <a:lnSpc>
                <a:spcPct val="90000"/>
              </a:lnSpc>
              <a:spcBef>
                <a:spcPct val="0"/>
              </a:spcBef>
              <a:buNone/>
              <a:defRPr sz="3200" b="1">
                <a:solidFill>
                  <a:srgbClr val="BF9000"/>
                </a:solidFill>
                <a:latin typeface="Arial" panose="020B0604020202020204" pitchFamily="34" charset="0"/>
                <a:ea typeface="Open Sans" panose="020B0604020202020204" charset="0"/>
                <a:cs typeface="Arial" panose="020B0604020202020204" pitchFamily="34" charset="0"/>
              </a:defRPr>
            </a:lvl1pPr>
          </a:lstStyle>
          <a:p>
            <a:pPr algn="ctr">
              <a:lnSpc>
                <a:spcPct val="100000"/>
              </a:lnSpc>
              <a:spcBef>
                <a:spcPts val="0"/>
              </a:spcBef>
            </a:pPr>
            <a:r>
              <a:rPr lang="ru-RU" sz="3200" b="1" dirty="0">
                <a:solidFill>
                  <a:srgbClr val="BF9000"/>
                </a:solidFill>
                <a:latin typeface="Roboto"/>
                <a:ea typeface="Roboto"/>
                <a:cs typeface="Roboto"/>
                <a:sym typeface="Roboto"/>
              </a:rPr>
              <a:t>Корпоративное управление,</a:t>
            </a:r>
          </a:p>
          <a:p>
            <a:pPr algn="ctr">
              <a:lnSpc>
                <a:spcPct val="100000"/>
              </a:lnSpc>
              <a:spcBef>
                <a:spcPts val="0"/>
              </a:spcBef>
            </a:pPr>
            <a:r>
              <a:rPr lang="ru-RU" sz="3200" b="1" dirty="0">
                <a:solidFill>
                  <a:srgbClr val="BF9000"/>
                </a:solidFill>
                <a:latin typeface="Roboto"/>
                <a:ea typeface="Roboto"/>
                <a:cs typeface="Roboto"/>
                <a:sym typeface="Roboto"/>
              </a:rPr>
              <a:t>система внутреннего контроля и управления рисками</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AF569-800B-4623-BF96-685520B1B022}"/>
            </a:ext>
          </a:extLst>
        </p:cNvPr>
        <p:cNvGrpSpPr/>
        <p:nvPr/>
      </p:nvGrpSpPr>
      <p:grpSpPr>
        <a:xfrm>
          <a:off x="0" y="0"/>
          <a:ext cx="0" cy="0"/>
          <a:chOff x="0" y="0"/>
          <a:chExt cx="0" cy="0"/>
        </a:xfrm>
      </p:grpSpPr>
      <p:pic>
        <p:nvPicPr>
          <p:cNvPr id="249" name="Рисунок 248" descr="Изображение выглядит как вода, векторная графика&#10;&#10;Автоматически созданное описание">
            <a:extLst>
              <a:ext uri="{FF2B5EF4-FFF2-40B4-BE49-F238E27FC236}">
                <a16:creationId xmlns:a16="http://schemas.microsoft.com/office/drawing/2014/main" id="{3217CAA5-D559-9413-07A7-D4D3DD50CEEA}"/>
              </a:ext>
            </a:extLst>
          </p:cNvPr>
          <p:cNvPicPr>
            <a:picLocks noChangeAspect="1"/>
          </p:cNvPicPr>
          <p:nvPr/>
        </p:nvPicPr>
        <p:blipFill>
          <a:blip r:embed="rId2">
            <a:alphaModFix amt="40000"/>
            <a:extLst>
              <a:ext uri="{28A0092B-C50C-407E-A947-70E740481C1C}">
                <a14:useLocalDpi xmlns:a14="http://schemas.microsoft.com/office/drawing/2010/main" val="0"/>
              </a:ext>
            </a:extLst>
          </a:blip>
          <a:srcRect l="14228" r="23614" b="33224"/>
          <a:stretch/>
        </p:blipFill>
        <p:spPr>
          <a:xfrm>
            <a:off x="0" y="-1"/>
            <a:ext cx="12192000" cy="6858001"/>
          </a:xfrm>
          <a:prstGeom prst="rect">
            <a:avLst/>
          </a:prstGeom>
        </p:spPr>
      </p:pic>
      <p:grpSp>
        <p:nvGrpSpPr>
          <p:cNvPr id="252" name="Группа 251">
            <a:extLst>
              <a:ext uri="{FF2B5EF4-FFF2-40B4-BE49-F238E27FC236}">
                <a16:creationId xmlns:a16="http://schemas.microsoft.com/office/drawing/2014/main" id="{C7B7C323-D628-6730-7C84-AA3908858584}"/>
              </a:ext>
            </a:extLst>
          </p:cNvPr>
          <p:cNvGrpSpPr/>
          <p:nvPr/>
        </p:nvGrpSpPr>
        <p:grpSpPr>
          <a:xfrm>
            <a:off x="1160673" y="1318277"/>
            <a:ext cx="2052441" cy="2680445"/>
            <a:chOff x="1160673" y="1318277"/>
            <a:chExt cx="2052441" cy="2680445"/>
          </a:xfrm>
        </p:grpSpPr>
        <p:grpSp>
          <p:nvGrpSpPr>
            <p:cNvPr id="5" name="Google Shape;3786;p62">
              <a:extLst>
                <a:ext uri="{FF2B5EF4-FFF2-40B4-BE49-F238E27FC236}">
                  <a16:creationId xmlns:a16="http://schemas.microsoft.com/office/drawing/2014/main" id="{0752A7D3-D719-8E37-ADC2-3CE6F8FD4327}"/>
                </a:ext>
              </a:extLst>
            </p:cNvPr>
            <p:cNvGrpSpPr>
              <a:grpSpLocks noChangeAspect="1"/>
            </p:cNvGrpSpPr>
            <p:nvPr/>
          </p:nvGrpSpPr>
          <p:grpSpPr>
            <a:xfrm>
              <a:off x="1160673" y="1318277"/>
              <a:ext cx="2052441" cy="1714265"/>
              <a:chOff x="1259734" y="3682999"/>
              <a:chExt cx="5949103" cy="4968876"/>
            </a:xfrm>
            <a:solidFill>
              <a:srgbClr val="0070C0"/>
            </a:solidFill>
          </p:grpSpPr>
          <p:grpSp>
            <p:nvGrpSpPr>
              <p:cNvPr id="6" name="Google Shape;3787;p62">
                <a:extLst>
                  <a:ext uri="{FF2B5EF4-FFF2-40B4-BE49-F238E27FC236}">
                    <a16:creationId xmlns:a16="http://schemas.microsoft.com/office/drawing/2014/main" id="{93B2617A-85AC-8FB1-31B6-73282BA45EAE}"/>
                  </a:ext>
                </a:extLst>
              </p:cNvPr>
              <p:cNvGrpSpPr/>
              <p:nvPr/>
            </p:nvGrpSpPr>
            <p:grpSpPr>
              <a:xfrm>
                <a:off x="1259734" y="3682999"/>
                <a:ext cx="385763" cy="1082676"/>
                <a:chOff x="3141663" y="3124200"/>
                <a:chExt cx="385763" cy="1082676"/>
              </a:xfrm>
              <a:grpFill/>
            </p:grpSpPr>
            <p:sp>
              <p:nvSpPr>
                <p:cNvPr id="124" name="Google Shape;3788;p62">
                  <a:extLst>
                    <a:ext uri="{FF2B5EF4-FFF2-40B4-BE49-F238E27FC236}">
                      <a16:creationId xmlns:a16="http://schemas.microsoft.com/office/drawing/2014/main" id="{575DC540-3694-E86D-873D-D97C74FA7B74}"/>
                    </a:ext>
                  </a:extLst>
                </p:cNvPr>
                <p:cNvSpPr/>
                <p:nvPr/>
              </p:nvSpPr>
              <p:spPr>
                <a:xfrm>
                  <a:off x="3141663" y="3325813"/>
                  <a:ext cx="385763" cy="881063"/>
                </a:xfrm>
                <a:custGeom>
                  <a:avLst/>
                  <a:gdLst/>
                  <a:ahLst/>
                  <a:cxnLst/>
                  <a:rect l="l" t="t" r="r" b="b"/>
                  <a:pathLst>
                    <a:path w="21" h="48" extrusionOk="0">
                      <a:moveTo>
                        <a:pt x="17" y="0"/>
                      </a:moveTo>
                      <a:cubicBezTo>
                        <a:pt x="4" y="0"/>
                        <a:pt x="4" y="0"/>
                        <a:pt x="4" y="0"/>
                      </a:cubicBezTo>
                      <a:cubicBezTo>
                        <a:pt x="2" y="0"/>
                        <a:pt x="0" y="2"/>
                        <a:pt x="0" y="4"/>
                      </a:cubicBezTo>
                      <a:cubicBezTo>
                        <a:pt x="0" y="20"/>
                        <a:pt x="0" y="20"/>
                        <a:pt x="0" y="20"/>
                      </a:cubicBezTo>
                      <a:cubicBezTo>
                        <a:pt x="0" y="21"/>
                        <a:pt x="1" y="22"/>
                        <a:pt x="2" y="22"/>
                      </a:cubicBezTo>
                      <a:cubicBezTo>
                        <a:pt x="3" y="22"/>
                        <a:pt x="4" y="21"/>
                        <a:pt x="4" y="20"/>
                      </a:cubicBezTo>
                      <a:cubicBezTo>
                        <a:pt x="4" y="5"/>
                        <a:pt x="4" y="5"/>
                        <a:pt x="4" y="5"/>
                      </a:cubicBezTo>
                      <a:cubicBezTo>
                        <a:pt x="4" y="5"/>
                        <a:pt x="4" y="5"/>
                        <a:pt x="4" y="5"/>
                      </a:cubicBezTo>
                      <a:cubicBezTo>
                        <a:pt x="4" y="45"/>
                        <a:pt x="4" y="45"/>
                        <a:pt x="4" y="45"/>
                      </a:cubicBezTo>
                      <a:cubicBezTo>
                        <a:pt x="4" y="47"/>
                        <a:pt x="6" y="48"/>
                        <a:pt x="7" y="48"/>
                      </a:cubicBezTo>
                      <a:cubicBezTo>
                        <a:pt x="9" y="48"/>
                        <a:pt x="10" y="47"/>
                        <a:pt x="10" y="45"/>
                      </a:cubicBezTo>
                      <a:cubicBezTo>
                        <a:pt x="10" y="23"/>
                        <a:pt x="10" y="23"/>
                        <a:pt x="10" y="23"/>
                      </a:cubicBezTo>
                      <a:cubicBezTo>
                        <a:pt x="11" y="23"/>
                        <a:pt x="11" y="23"/>
                        <a:pt x="11" y="23"/>
                      </a:cubicBezTo>
                      <a:cubicBezTo>
                        <a:pt x="11" y="45"/>
                        <a:pt x="11" y="45"/>
                        <a:pt x="11" y="45"/>
                      </a:cubicBezTo>
                      <a:cubicBezTo>
                        <a:pt x="11" y="47"/>
                        <a:pt x="12" y="48"/>
                        <a:pt x="14" y="48"/>
                      </a:cubicBezTo>
                      <a:cubicBezTo>
                        <a:pt x="15" y="48"/>
                        <a:pt x="17" y="47"/>
                        <a:pt x="17" y="45"/>
                      </a:cubicBezTo>
                      <a:cubicBezTo>
                        <a:pt x="17" y="5"/>
                        <a:pt x="17" y="5"/>
                        <a:pt x="17" y="5"/>
                      </a:cubicBezTo>
                      <a:cubicBezTo>
                        <a:pt x="17" y="5"/>
                        <a:pt x="17" y="5"/>
                        <a:pt x="17" y="5"/>
                      </a:cubicBezTo>
                      <a:cubicBezTo>
                        <a:pt x="17" y="20"/>
                        <a:pt x="17" y="20"/>
                        <a:pt x="17" y="20"/>
                      </a:cubicBezTo>
                      <a:cubicBezTo>
                        <a:pt x="17" y="21"/>
                        <a:pt x="18" y="22"/>
                        <a:pt x="19" y="22"/>
                      </a:cubicBezTo>
                      <a:cubicBezTo>
                        <a:pt x="20" y="22"/>
                        <a:pt x="21" y="21"/>
                        <a:pt x="21" y="20"/>
                      </a:cubicBezTo>
                      <a:cubicBezTo>
                        <a:pt x="21" y="4"/>
                        <a:pt x="21" y="4"/>
                        <a:pt x="21" y="4"/>
                      </a:cubicBezTo>
                      <a:cubicBezTo>
                        <a:pt x="21" y="2"/>
                        <a:pt x="19" y="0"/>
                        <a:pt x="17" y="0"/>
                      </a:cubicBezTo>
                      <a:close/>
                    </a:path>
                  </a:pathLst>
                </a:cu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sp>
              <p:nvSpPr>
                <p:cNvPr id="125" name="Google Shape;3789;p62">
                  <a:extLst>
                    <a:ext uri="{FF2B5EF4-FFF2-40B4-BE49-F238E27FC236}">
                      <a16:creationId xmlns:a16="http://schemas.microsoft.com/office/drawing/2014/main" id="{EB13E0A2-081B-2D71-A66A-FAC1317325AA}"/>
                    </a:ext>
                  </a:extLst>
                </p:cNvPr>
                <p:cNvSpPr/>
                <p:nvPr/>
              </p:nvSpPr>
              <p:spPr>
                <a:xfrm>
                  <a:off x="3251200" y="3124200"/>
                  <a:ext cx="165100" cy="165100"/>
                </a:xfrm>
                <a:prstGeom prst="ellipse">
                  <a:avLst/>
                </a:pr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grpSp>
          <p:grpSp>
            <p:nvGrpSpPr>
              <p:cNvPr id="7" name="Google Shape;3790;p62">
                <a:extLst>
                  <a:ext uri="{FF2B5EF4-FFF2-40B4-BE49-F238E27FC236}">
                    <a16:creationId xmlns:a16="http://schemas.microsoft.com/office/drawing/2014/main" id="{0A458F2D-2147-55D5-0C95-CBE5C8C59C68}"/>
                  </a:ext>
                </a:extLst>
              </p:cNvPr>
              <p:cNvGrpSpPr/>
              <p:nvPr/>
            </p:nvGrpSpPr>
            <p:grpSpPr>
              <a:xfrm>
                <a:off x="1866159" y="3682999"/>
                <a:ext cx="385763" cy="1082676"/>
                <a:chOff x="3748088" y="3124200"/>
                <a:chExt cx="385763" cy="1082676"/>
              </a:xfrm>
              <a:grpFill/>
            </p:grpSpPr>
            <p:sp>
              <p:nvSpPr>
                <p:cNvPr id="122" name="Google Shape;3791;p62">
                  <a:extLst>
                    <a:ext uri="{FF2B5EF4-FFF2-40B4-BE49-F238E27FC236}">
                      <a16:creationId xmlns:a16="http://schemas.microsoft.com/office/drawing/2014/main" id="{66142FD9-B156-5A0D-63D1-7AB5E581DE9C}"/>
                    </a:ext>
                  </a:extLst>
                </p:cNvPr>
                <p:cNvSpPr/>
                <p:nvPr/>
              </p:nvSpPr>
              <p:spPr>
                <a:xfrm>
                  <a:off x="3857625" y="3124200"/>
                  <a:ext cx="165100" cy="165100"/>
                </a:xfrm>
                <a:prstGeom prst="ellipse">
                  <a:avLst/>
                </a:pr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sp>
              <p:nvSpPr>
                <p:cNvPr id="123" name="Google Shape;3792;p62">
                  <a:extLst>
                    <a:ext uri="{FF2B5EF4-FFF2-40B4-BE49-F238E27FC236}">
                      <a16:creationId xmlns:a16="http://schemas.microsoft.com/office/drawing/2014/main" id="{8AD46D5A-DB8A-AC22-3E30-5AFDE42EE3B8}"/>
                    </a:ext>
                  </a:extLst>
                </p:cNvPr>
                <p:cNvSpPr/>
                <p:nvPr/>
              </p:nvSpPr>
              <p:spPr>
                <a:xfrm>
                  <a:off x="3748088" y="3325813"/>
                  <a:ext cx="385763" cy="881063"/>
                </a:xfrm>
                <a:custGeom>
                  <a:avLst/>
                  <a:gdLst/>
                  <a:ahLst/>
                  <a:cxnLst/>
                  <a:rect l="l" t="t" r="r" b="b"/>
                  <a:pathLst>
                    <a:path w="21" h="48" extrusionOk="0">
                      <a:moveTo>
                        <a:pt x="17" y="0"/>
                      </a:moveTo>
                      <a:cubicBezTo>
                        <a:pt x="4" y="0"/>
                        <a:pt x="4" y="0"/>
                        <a:pt x="4" y="0"/>
                      </a:cubicBezTo>
                      <a:cubicBezTo>
                        <a:pt x="2" y="0"/>
                        <a:pt x="0" y="2"/>
                        <a:pt x="0" y="4"/>
                      </a:cubicBezTo>
                      <a:cubicBezTo>
                        <a:pt x="0" y="20"/>
                        <a:pt x="0" y="20"/>
                        <a:pt x="0" y="20"/>
                      </a:cubicBezTo>
                      <a:cubicBezTo>
                        <a:pt x="0" y="21"/>
                        <a:pt x="1" y="22"/>
                        <a:pt x="2" y="22"/>
                      </a:cubicBezTo>
                      <a:cubicBezTo>
                        <a:pt x="3" y="22"/>
                        <a:pt x="4" y="21"/>
                        <a:pt x="4" y="20"/>
                      </a:cubicBezTo>
                      <a:cubicBezTo>
                        <a:pt x="4" y="5"/>
                        <a:pt x="4" y="5"/>
                        <a:pt x="4" y="5"/>
                      </a:cubicBezTo>
                      <a:cubicBezTo>
                        <a:pt x="5" y="5"/>
                        <a:pt x="5" y="5"/>
                        <a:pt x="5" y="5"/>
                      </a:cubicBezTo>
                      <a:cubicBezTo>
                        <a:pt x="5" y="45"/>
                        <a:pt x="5" y="45"/>
                        <a:pt x="5" y="45"/>
                      </a:cubicBezTo>
                      <a:cubicBezTo>
                        <a:pt x="5" y="47"/>
                        <a:pt x="6" y="48"/>
                        <a:pt x="7" y="48"/>
                      </a:cubicBezTo>
                      <a:cubicBezTo>
                        <a:pt x="9" y="48"/>
                        <a:pt x="10" y="47"/>
                        <a:pt x="10" y="45"/>
                      </a:cubicBezTo>
                      <a:cubicBezTo>
                        <a:pt x="10" y="23"/>
                        <a:pt x="10" y="23"/>
                        <a:pt x="10" y="23"/>
                      </a:cubicBezTo>
                      <a:cubicBezTo>
                        <a:pt x="11" y="23"/>
                        <a:pt x="11" y="23"/>
                        <a:pt x="11" y="23"/>
                      </a:cubicBezTo>
                      <a:cubicBezTo>
                        <a:pt x="11" y="45"/>
                        <a:pt x="11" y="45"/>
                        <a:pt x="11" y="45"/>
                      </a:cubicBezTo>
                      <a:cubicBezTo>
                        <a:pt x="11" y="47"/>
                        <a:pt x="13" y="48"/>
                        <a:pt x="14" y="48"/>
                      </a:cubicBezTo>
                      <a:cubicBezTo>
                        <a:pt x="16" y="48"/>
                        <a:pt x="17" y="47"/>
                        <a:pt x="17" y="45"/>
                      </a:cubicBezTo>
                      <a:cubicBezTo>
                        <a:pt x="17" y="5"/>
                        <a:pt x="17" y="5"/>
                        <a:pt x="17" y="5"/>
                      </a:cubicBezTo>
                      <a:cubicBezTo>
                        <a:pt x="17" y="5"/>
                        <a:pt x="17" y="5"/>
                        <a:pt x="17" y="5"/>
                      </a:cubicBezTo>
                      <a:cubicBezTo>
                        <a:pt x="17" y="20"/>
                        <a:pt x="17" y="20"/>
                        <a:pt x="17" y="20"/>
                      </a:cubicBezTo>
                      <a:cubicBezTo>
                        <a:pt x="17" y="21"/>
                        <a:pt x="18" y="22"/>
                        <a:pt x="19" y="22"/>
                      </a:cubicBezTo>
                      <a:cubicBezTo>
                        <a:pt x="20" y="22"/>
                        <a:pt x="21" y="21"/>
                        <a:pt x="21" y="20"/>
                      </a:cubicBezTo>
                      <a:cubicBezTo>
                        <a:pt x="21" y="4"/>
                        <a:pt x="21" y="4"/>
                        <a:pt x="21" y="4"/>
                      </a:cubicBezTo>
                      <a:cubicBezTo>
                        <a:pt x="21" y="2"/>
                        <a:pt x="19" y="0"/>
                        <a:pt x="17" y="0"/>
                      </a:cubicBezTo>
                      <a:close/>
                    </a:path>
                  </a:pathLst>
                </a:cu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grpSp>
          <p:grpSp>
            <p:nvGrpSpPr>
              <p:cNvPr id="8" name="Google Shape;3793;p62">
                <a:extLst>
                  <a:ext uri="{FF2B5EF4-FFF2-40B4-BE49-F238E27FC236}">
                    <a16:creationId xmlns:a16="http://schemas.microsoft.com/office/drawing/2014/main" id="{763D6F05-9115-5A15-BF95-F62B052A4380}"/>
                  </a:ext>
                </a:extLst>
              </p:cNvPr>
              <p:cNvGrpSpPr/>
              <p:nvPr/>
            </p:nvGrpSpPr>
            <p:grpSpPr>
              <a:xfrm>
                <a:off x="2470996" y="3682999"/>
                <a:ext cx="385763" cy="1082676"/>
                <a:chOff x="4352925" y="3124200"/>
                <a:chExt cx="385763" cy="1082676"/>
              </a:xfrm>
              <a:grpFill/>
            </p:grpSpPr>
            <p:sp>
              <p:nvSpPr>
                <p:cNvPr id="120" name="Google Shape;3794;p62">
                  <a:extLst>
                    <a:ext uri="{FF2B5EF4-FFF2-40B4-BE49-F238E27FC236}">
                      <a16:creationId xmlns:a16="http://schemas.microsoft.com/office/drawing/2014/main" id="{E5DF980C-8DEB-EB0E-6BF7-E3AFC03BC0E0}"/>
                    </a:ext>
                  </a:extLst>
                </p:cNvPr>
                <p:cNvSpPr/>
                <p:nvPr/>
              </p:nvSpPr>
              <p:spPr>
                <a:xfrm>
                  <a:off x="4464050" y="3124200"/>
                  <a:ext cx="165100" cy="165100"/>
                </a:xfrm>
                <a:prstGeom prst="ellipse">
                  <a:avLst/>
                </a:pr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sp>
              <p:nvSpPr>
                <p:cNvPr id="121" name="Google Shape;3795;p62">
                  <a:extLst>
                    <a:ext uri="{FF2B5EF4-FFF2-40B4-BE49-F238E27FC236}">
                      <a16:creationId xmlns:a16="http://schemas.microsoft.com/office/drawing/2014/main" id="{FB390DF4-48B8-4F20-A975-DB48CEC0A512}"/>
                    </a:ext>
                  </a:extLst>
                </p:cNvPr>
                <p:cNvSpPr/>
                <p:nvPr/>
              </p:nvSpPr>
              <p:spPr>
                <a:xfrm>
                  <a:off x="4352925" y="3325813"/>
                  <a:ext cx="385763" cy="881063"/>
                </a:xfrm>
                <a:custGeom>
                  <a:avLst/>
                  <a:gdLst/>
                  <a:ahLst/>
                  <a:cxnLst/>
                  <a:rect l="l" t="t" r="r" b="b"/>
                  <a:pathLst>
                    <a:path w="21" h="48" extrusionOk="0">
                      <a:moveTo>
                        <a:pt x="17" y="0"/>
                      </a:moveTo>
                      <a:cubicBezTo>
                        <a:pt x="5" y="0"/>
                        <a:pt x="5" y="0"/>
                        <a:pt x="5" y="0"/>
                      </a:cubicBezTo>
                      <a:cubicBezTo>
                        <a:pt x="2" y="0"/>
                        <a:pt x="0" y="2"/>
                        <a:pt x="0" y="4"/>
                      </a:cubicBezTo>
                      <a:cubicBezTo>
                        <a:pt x="0" y="20"/>
                        <a:pt x="0" y="20"/>
                        <a:pt x="0" y="20"/>
                      </a:cubicBezTo>
                      <a:cubicBezTo>
                        <a:pt x="0" y="21"/>
                        <a:pt x="1" y="22"/>
                        <a:pt x="2" y="22"/>
                      </a:cubicBezTo>
                      <a:cubicBezTo>
                        <a:pt x="3" y="22"/>
                        <a:pt x="4" y="21"/>
                        <a:pt x="4" y="20"/>
                      </a:cubicBezTo>
                      <a:cubicBezTo>
                        <a:pt x="4" y="5"/>
                        <a:pt x="4" y="5"/>
                        <a:pt x="4" y="5"/>
                      </a:cubicBezTo>
                      <a:cubicBezTo>
                        <a:pt x="5" y="5"/>
                        <a:pt x="5" y="5"/>
                        <a:pt x="5" y="5"/>
                      </a:cubicBezTo>
                      <a:cubicBezTo>
                        <a:pt x="5" y="45"/>
                        <a:pt x="5" y="45"/>
                        <a:pt x="5" y="45"/>
                      </a:cubicBezTo>
                      <a:cubicBezTo>
                        <a:pt x="5" y="47"/>
                        <a:pt x="6" y="48"/>
                        <a:pt x="7" y="48"/>
                      </a:cubicBezTo>
                      <a:cubicBezTo>
                        <a:pt x="9" y="48"/>
                        <a:pt x="10" y="47"/>
                        <a:pt x="10" y="45"/>
                      </a:cubicBezTo>
                      <a:cubicBezTo>
                        <a:pt x="10" y="23"/>
                        <a:pt x="10" y="23"/>
                        <a:pt x="10" y="23"/>
                      </a:cubicBezTo>
                      <a:cubicBezTo>
                        <a:pt x="12" y="23"/>
                        <a:pt x="12" y="23"/>
                        <a:pt x="12" y="23"/>
                      </a:cubicBezTo>
                      <a:cubicBezTo>
                        <a:pt x="12" y="45"/>
                        <a:pt x="12" y="45"/>
                        <a:pt x="12" y="45"/>
                      </a:cubicBezTo>
                      <a:cubicBezTo>
                        <a:pt x="12" y="47"/>
                        <a:pt x="13" y="48"/>
                        <a:pt x="14" y="48"/>
                      </a:cubicBezTo>
                      <a:cubicBezTo>
                        <a:pt x="16" y="48"/>
                        <a:pt x="17" y="47"/>
                        <a:pt x="17" y="45"/>
                      </a:cubicBezTo>
                      <a:cubicBezTo>
                        <a:pt x="17" y="5"/>
                        <a:pt x="17" y="5"/>
                        <a:pt x="17" y="5"/>
                      </a:cubicBezTo>
                      <a:cubicBezTo>
                        <a:pt x="18" y="5"/>
                        <a:pt x="18" y="5"/>
                        <a:pt x="18" y="5"/>
                      </a:cubicBezTo>
                      <a:cubicBezTo>
                        <a:pt x="18" y="20"/>
                        <a:pt x="18" y="20"/>
                        <a:pt x="18" y="20"/>
                      </a:cubicBezTo>
                      <a:cubicBezTo>
                        <a:pt x="18" y="21"/>
                        <a:pt x="18" y="22"/>
                        <a:pt x="19" y="22"/>
                      </a:cubicBezTo>
                      <a:cubicBezTo>
                        <a:pt x="20" y="22"/>
                        <a:pt x="21" y="21"/>
                        <a:pt x="21" y="20"/>
                      </a:cubicBezTo>
                      <a:cubicBezTo>
                        <a:pt x="21" y="4"/>
                        <a:pt x="21" y="4"/>
                        <a:pt x="21" y="4"/>
                      </a:cubicBezTo>
                      <a:cubicBezTo>
                        <a:pt x="21" y="2"/>
                        <a:pt x="19" y="0"/>
                        <a:pt x="17" y="0"/>
                      </a:cubicBezTo>
                      <a:close/>
                    </a:path>
                  </a:pathLst>
                </a:cu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grpSp>
          <p:grpSp>
            <p:nvGrpSpPr>
              <p:cNvPr id="9" name="Google Shape;3796;p62">
                <a:extLst>
                  <a:ext uri="{FF2B5EF4-FFF2-40B4-BE49-F238E27FC236}">
                    <a16:creationId xmlns:a16="http://schemas.microsoft.com/office/drawing/2014/main" id="{09BA1758-6C56-B463-E451-C5CFDE0CF2F8}"/>
                  </a:ext>
                </a:extLst>
              </p:cNvPr>
              <p:cNvGrpSpPr/>
              <p:nvPr/>
            </p:nvGrpSpPr>
            <p:grpSpPr>
              <a:xfrm>
                <a:off x="3096471" y="3682999"/>
                <a:ext cx="366713" cy="1082676"/>
                <a:chOff x="4978400" y="3124200"/>
                <a:chExt cx="366713" cy="1082676"/>
              </a:xfrm>
              <a:grpFill/>
            </p:grpSpPr>
            <p:sp>
              <p:nvSpPr>
                <p:cNvPr id="118" name="Google Shape;3797;p62">
                  <a:extLst>
                    <a:ext uri="{FF2B5EF4-FFF2-40B4-BE49-F238E27FC236}">
                      <a16:creationId xmlns:a16="http://schemas.microsoft.com/office/drawing/2014/main" id="{0A73A4F1-980F-B557-9612-E9C49C6AD126}"/>
                    </a:ext>
                  </a:extLst>
                </p:cNvPr>
                <p:cNvSpPr/>
                <p:nvPr/>
              </p:nvSpPr>
              <p:spPr>
                <a:xfrm>
                  <a:off x="4978400" y="3325813"/>
                  <a:ext cx="366713" cy="881063"/>
                </a:xfrm>
                <a:custGeom>
                  <a:avLst/>
                  <a:gdLst/>
                  <a:ahLst/>
                  <a:cxnLst/>
                  <a:rect l="l" t="t" r="r" b="b"/>
                  <a:pathLst>
                    <a:path w="20" h="48" extrusionOk="0">
                      <a:moveTo>
                        <a:pt x="16" y="0"/>
                      </a:moveTo>
                      <a:cubicBezTo>
                        <a:pt x="4" y="0"/>
                        <a:pt x="4" y="0"/>
                        <a:pt x="4" y="0"/>
                      </a:cubicBezTo>
                      <a:cubicBezTo>
                        <a:pt x="1" y="0"/>
                        <a:pt x="0" y="2"/>
                        <a:pt x="0" y="4"/>
                      </a:cubicBezTo>
                      <a:cubicBezTo>
                        <a:pt x="0" y="20"/>
                        <a:pt x="0" y="20"/>
                        <a:pt x="0" y="20"/>
                      </a:cubicBezTo>
                      <a:cubicBezTo>
                        <a:pt x="0" y="21"/>
                        <a:pt x="0" y="22"/>
                        <a:pt x="1" y="22"/>
                      </a:cubicBezTo>
                      <a:cubicBezTo>
                        <a:pt x="2" y="22"/>
                        <a:pt x="3" y="21"/>
                        <a:pt x="3" y="20"/>
                      </a:cubicBezTo>
                      <a:cubicBezTo>
                        <a:pt x="3" y="5"/>
                        <a:pt x="3" y="5"/>
                        <a:pt x="3" y="5"/>
                      </a:cubicBezTo>
                      <a:cubicBezTo>
                        <a:pt x="4" y="5"/>
                        <a:pt x="4" y="5"/>
                        <a:pt x="4" y="5"/>
                      </a:cubicBezTo>
                      <a:cubicBezTo>
                        <a:pt x="4" y="45"/>
                        <a:pt x="4" y="45"/>
                        <a:pt x="4" y="45"/>
                      </a:cubicBezTo>
                      <a:cubicBezTo>
                        <a:pt x="4" y="47"/>
                        <a:pt x="5" y="48"/>
                        <a:pt x="7" y="48"/>
                      </a:cubicBezTo>
                      <a:cubicBezTo>
                        <a:pt x="8" y="48"/>
                        <a:pt x="9" y="47"/>
                        <a:pt x="9" y="45"/>
                      </a:cubicBezTo>
                      <a:cubicBezTo>
                        <a:pt x="9" y="23"/>
                        <a:pt x="9" y="23"/>
                        <a:pt x="9" y="23"/>
                      </a:cubicBezTo>
                      <a:cubicBezTo>
                        <a:pt x="11" y="23"/>
                        <a:pt x="11" y="23"/>
                        <a:pt x="11" y="23"/>
                      </a:cubicBezTo>
                      <a:cubicBezTo>
                        <a:pt x="11" y="45"/>
                        <a:pt x="11" y="45"/>
                        <a:pt x="11" y="45"/>
                      </a:cubicBezTo>
                      <a:cubicBezTo>
                        <a:pt x="11" y="47"/>
                        <a:pt x="12" y="48"/>
                        <a:pt x="13" y="48"/>
                      </a:cubicBezTo>
                      <a:cubicBezTo>
                        <a:pt x="15" y="48"/>
                        <a:pt x="16" y="47"/>
                        <a:pt x="16" y="45"/>
                      </a:cubicBezTo>
                      <a:cubicBezTo>
                        <a:pt x="16" y="5"/>
                        <a:pt x="16" y="5"/>
                        <a:pt x="16" y="5"/>
                      </a:cubicBezTo>
                      <a:cubicBezTo>
                        <a:pt x="17" y="5"/>
                        <a:pt x="17" y="5"/>
                        <a:pt x="17" y="5"/>
                      </a:cubicBezTo>
                      <a:cubicBezTo>
                        <a:pt x="17" y="20"/>
                        <a:pt x="17" y="20"/>
                        <a:pt x="17" y="20"/>
                      </a:cubicBezTo>
                      <a:cubicBezTo>
                        <a:pt x="17" y="21"/>
                        <a:pt x="17" y="22"/>
                        <a:pt x="18" y="22"/>
                      </a:cubicBezTo>
                      <a:cubicBezTo>
                        <a:pt x="19" y="22"/>
                        <a:pt x="20" y="21"/>
                        <a:pt x="20" y="20"/>
                      </a:cubicBezTo>
                      <a:cubicBezTo>
                        <a:pt x="20" y="4"/>
                        <a:pt x="20" y="4"/>
                        <a:pt x="20" y="4"/>
                      </a:cubicBezTo>
                      <a:cubicBezTo>
                        <a:pt x="20" y="2"/>
                        <a:pt x="18" y="0"/>
                        <a:pt x="16" y="0"/>
                      </a:cubicBezTo>
                      <a:close/>
                    </a:path>
                  </a:pathLst>
                </a:cu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sp>
              <p:nvSpPr>
                <p:cNvPr id="119" name="Google Shape;3798;p62">
                  <a:extLst>
                    <a:ext uri="{FF2B5EF4-FFF2-40B4-BE49-F238E27FC236}">
                      <a16:creationId xmlns:a16="http://schemas.microsoft.com/office/drawing/2014/main" id="{62371971-04CA-1264-F87D-874548B60998}"/>
                    </a:ext>
                  </a:extLst>
                </p:cNvPr>
                <p:cNvSpPr/>
                <p:nvPr/>
              </p:nvSpPr>
              <p:spPr>
                <a:xfrm>
                  <a:off x="5087938" y="3124200"/>
                  <a:ext cx="165100" cy="165100"/>
                </a:xfrm>
                <a:prstGeom prst="ellipse">
                  <a:avLst/>
                </a:pr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grpSp>
          <p:grpSp>
            <p:nvGrpSpPr>
              <p:cNvPr id="10" name="Google Shape;3799;p62">
                <a:extLst>
                  <a:ext uri="{FF2B5EF4-FFF2-40B4-BE49-F238E27FC236}">
                    <a16:creationId xmlns:a16="http://schemas.microsoft.com/office/drawing/2014/main" id="{7F71B3ED-0A95-3764-E30E-2D51E50309D7}"/>
                  </a:ext>
                </a:extLst>
              </p:cNvPr>
              <p:cNvGrpSpPr/>
              <p:nvPr/>
            </p:nvGrpSpPr>
            <p:grpSpPr>
              <a:xfrm>
                <a:off x="3701309" y="3682999"/>
                <a:ext cx="368300" cy="1082676"/>
                <a:chOff x="5583238" y="3124200"/>
                <a:chExt cx="368300" cy="1082676"/>
              </a:xfrm>
              <a:grpFill/>
            </p:grpSpPr>
            <p:sp>
              <p:nvSpPr>
                <p:cNvPr id="116" name="Google Shape;3800;p62">
                  <a:extLst>
                    <a:ext uri="{FF2B5EF4-FFF2-40B4-BE49-F238E27FC236}">
                      <a16:creationId xmlns:a16="http://schemas.microsoft.com/office/drawing/2014/main" id="{D4DE237E-5D67-4320-9D08-F4D43B2249D5}"/>
                    </a:ext>
                  </a:extLst>
                </p:cNvPr>
                <p:cNvSpPr/>
                <p:nvPr/>
              </p:nvSpPr>
              <p:spPr>
                <a:xfrm>
                  <a:off x="5583238" y="3325813"/>
                  <a:ext cx="368300" cy="881063"/>
                </a:xfrm>
                <a:custGeom>
                  <a:avLst/>
                  <a:gdLst/>
                  <a:ahLst/>
                  <a:cxnLst/>
                  <a:rect l="l" t="t" r="r" b="b"/>
                  <a:pathLst>
                    <a:path w="20" h="48" extrusionOk="0">
                      <a:moveTo>
                        <a:pt x="16" y="0"/>
                      </a:moveTo>
                      <a:cubicBezTo>
                        <a:pt x="4" y="0"/>
                        <a:pt x="4" y="0"/>
                        <a:pt x="4" y="0"/>
                      </a:cubicBezTo>
                      <a:cubicBezTo>
                        <a:pt x="2" y="0"/>
                        <a:pt x="0" y="2"/>
                        <a:pt x="0" y="4"/>
                      </a:cubicBezTo>
                      <a:cubicBezTo>
                        <a:pt x="0" y="20"/>
                        <a:pt x="0" y="20"/>
                        <a:pt x="0" y="20"/>
                      </a:cubicBezTo>
                      <a:cubicBezTo>
                        <a:pt x="0" y="21"/>
                        <a:pt x="1" y="22"/>
                        <a:pt x="2" y="22"/>
                      </a:cubicBezTo>
                      <a:cubicBezTo>
                        <a:pt x="3" y="22"/>
                        <a:pt x="3" y="21"/>
                        <a:pt x="3" y="20"/>
                      </a:cubicBezTo>
                      <a:cubicBezTo>
                        <a:pt x="3" y="5"/>
                        <a:pt x="3" y="5"/>
                        <a:pt x="3" y="5"/>
                      </a:cubicBezTo>
                      <a:cubicBezTo>
                        <a:pt x="4" y="5"/>
                        <a:pt x="4" y="5"/>
                        <a:pt x="4" y="5"/>
                      </a:cubicBezTo>
                      <a:cubicBezTo>
                        <a:pt x="4" y="45"/>
                        <a:pt x="4" y="45"/>
                        <a:pt x="4" y="45"/>
                      </a:cubicBezTo>
                      <a:cubicBezTo>
                        <a:pt x="4" y="47"/>
                        <a:pt x="5" y="48"/>
                        <a:pt x="7" y="48"/>
                      </a:cubicBezTo>
                      <a:cubicBezTo>
                        <a:pt x="8" y="48"/>
                        <a:pt x="9" y="47"/>
                        <a:pt x="9" y="45"/>
                      </a:cubicBezTo>
                      <a:cubicBezTo>
                        <a:pt x="9" y="23"/>
                        <a:pt x="9" y="23"/>
                        <a:pt x="9" y="23"/>
                      </a:cubicBezTo>
                      <a:cubicBezTo>
                        <a:pt x="11" y="23"/>
                        <a:pt x="11" y="23"/>
                        <a:pt x="11" y="23"/>
                      </a:cubicBezTo>
                      <a:cubicBezTo>
                        <a:pt x="11" y="45"/>
                        <a:pt x="11" y="45"/>
                        <a:pt x="11" y="45"/>
                      </a:cubicBezTo>
                      <a:cubicBezTo>
                        <a:pt x="11" y="47"/>
                        <a:pt x="12" y="48"/>
                        <a:pt x="13" y="48"/>
                      </a:cubicBezTo>
                      <a:cubicBezTo>
                        <a:pt x="15" y="48"/>
                        <a:pt x="16" y="47"/>
                        <a:pt x="16" y="45"/>
                      </a:cubicBezTo>
                      <a:cubicBezTo>
                        <a:pt x="16" y="5"/>
                        <a:pt x="16" y="5"/>
                        <a:pt x="16" y="5"/>
                      </a:cubicBezTo>
                      <a:cubicBezTo>
                        <a:pt x="17" y="5"/>
                        <a:pt x="17" y="5"/>
                        <a:pt x="17" y="5"/>
                      </a:cubicBezTo>
                      <a:cubicBezTo>
                        <a:pt x="17" y="20"/>
                        <a:pt x="17" y="20"/>
                        <a:pt x="17" y="20"/>
                      </a:cubicBezTo>
                      <a:cubicBezTo>
                        <a:pt x="17" y="21"/>
                        <a:pt x="18" y="22"/>
                        <a:pt x="19" y="22"/>
                      </a:cubicBezTo>
                      <a:cubicBezTo>
                        <a:pt x="20" y="22"/>
                        <a:pt x="20" y="21"/>
                        <a:pt x="20" y="20"/>
                      </a:cubicBezTo>
                      <a:cubicBezTo>
                        <a:pt x="20" y="4"/>
                        <a:pt x="20" y="4"/>
                        <a:pt x="20" y="4"/>
                      </a:cubicBezTo>
                      <a:cubicBezTo>
                        <a:pt x="20" y="2"/>
                        <a:pt x="19" y="0"/>
                        <a:pt x="16" y="0"/>
                      </a:cubicBezTo>
                      <a:close/>
                    </a:path>
                  </a:pathLst>
                </a:cu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sp>
              <p:nvSpPr>
                <p:cNvPr id="117" name="Google Shape;3801;p62">
                  <a:extLst>
                    <a:ext uri="{FF2B5EF4-FFF2-40B4-BE49-F238E27FC236}">
                      <a16:creationId xmlns:a16="http://schemas.microsoft.com/office/drawing/2014/main" id="{79E38947-3A23-94B2-0673-FD7262B567BF}"/>
                    </a:ext>
                  </a:extLst>
                </p:cNvPr>
                <p:cNvSpPr/>
                <p:nvPr/>
              </p:nvSpPr>
              <p:spPr>
                <a:xfrm>
                  <a:off x="5694363" y="3124200"/>
                  <a:ext cx="165100" cy="165100"/>
                </a:xfrm>
                <a:prstGeom prst="ellipse">
                  <a:avLst/>
                </a:pr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grpSp>
          <p:grpSp>
            <p:nvGrpSpPr>
              <p:cNvPr id="11" name="Google Shape;3802;p62">
                <a:extLst>
                  <a:ext uri="{FF2B5EF4-FFF2-40B4-BE49-F238E27FC236}">
                    <a16:creationId xmlns:a16="http://schemas.microsoft.com/office/drawing/2014/main" id="{9A616BB5-12D7-68EF-E1AD-21B32AAFAE92}"/>
                  </a:ext>
                </a:extLst>
              </p:cNvPr>
              <p:cNvGrpSpPr/>
              <p:nvPr/>
            </p:nvGrpSpPr>
            <p:grpSpPr>
              <a:xfrm>
                <a:off x="4307734" y="3682999"/>
                <a:ext cx="385763" cy="1082676"/>
                <a:chOff x="6189663" y="3124200"/>
                <a:chExt cx="385763" cy="1082676"/>
              </a:xfrm>
              <a:grpFill/>
            </p:grpSpPr>
            <p:sp>
              <p:nvSpPr>
                <p:cNvPr id="114" name="Google Shape;3803;p62">
                  <a:extLst>
                    <a:ext uri="{FF2B5EF4-FFF2-40B4-BE49-F238E27FC236}">
                      <a16:creationId xmlns:a16="http://schemas.microsoft.com/office/drawing/2014/main" id="{8DC9D4E0-0381-370B-5EE4-7ABD10B8FF8A}"/>
                    </a:ext>
                  </a:extLst>
                </p:cNvPr>
                <p:cNvSpPr/>
                <p:nvPr/>
              </p:nvSpPr>
              <p:spPr>
                <a:xfrm>
                  <a:off x="6299200" y="3124200"/>
                  <a:ext cx="165100" cy="165100"/>
                </a:xfrm>
                <a:prstGeom prst="ellipse">
                  <a:avLst/>
                </a:pr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sp>
              <p:nvSpPr>
                <p:cNvPr id="115" name="Google Shape;3804;p62">
                  <a:extLst>
                    <a:ext uri="{FF2B5EF4-FFF2-40B4-BE49-F238E27FC236}">
                      <a16:creationId xmlns:a16="http://schemas.microsoft.com/office/drawing/2014/main" id="{3F263532-8EFB-CB29-2D7A-6AC5268DCF1A}"/>
                    </a:ext>
                  </a:extLst>
                </p:cNvPr>
                <p:cNvSpPr/>
                <p:nvPr/>
              </p:nvSpPr>
              <p:spPr>
                <a:xfrm>
                  <a:off x="6189663" y="3325813"/>
                  <a:ext cx="385763" cy="881063"/>
                </a:xfrm>
                <a:custGeom>
                  <a:avLst/>
                  <a:gdLst/>
                  <a:ahLst/>
                  <a:cxnLst/>
                  <a:rect l="l" t="t" r="r" b="b"/>
                  <a:pathLst>
                    <a:path w="21" h="48" extrusionOk="0">
                      <a:moveTo>
                        <a:pt x="16" y="0"/>
                      </a:moveTo>
                      <a:cubicBezTo>
                        <a:pt x="4" y="0"/>
                        <a:pt x="4" y="0"/>
                        <a:pt x="4" y="0"/>
                      </a:cubicBezTo>
                      <a:cubicBezTo>
                        <a:pt x="2" y="0"/>
                        <a:pt x="0" y="2"/>
                        <a:pt x="0" y="4"/>
                      </a:cubicBezTo>
                      <a:cubicBezTo>
                        <a:pt x="0" y="20"/>
                        <a:pt x="0" y="20"/>
                        <a:pt x="0" y="20"/>
                      </a:cubicBezTo>
                      <a:cubicBezTo>
                        <a:pt x="0" y="21"/>
                        <a:pt x="1" y="22"/>
                        <a:pt x="2" y="22"/>
                      </a:cubicBezTo>
                      <a:cubicBezTo>
                        <a:pt x="3" y="22"/>
                        <a:pt x="3" y="21"/>
                        <a:pt x="3" y="20"/>
                      </a:cubicBezTo>
                      <a:cubicBezTo>
                        <a:pt x="3" y="5"/>
                        <a:pt x="3" y="5"/>
                        <a:pt x="3" y="5"/>
                      </a:cubicBezTo>
                      <a:cubicBezTo>
                        <a:pt x="4" y="5"/>
                        <a:pt x="4" y="5"/>
                        <a:pt x="4" y="5"/>
                      </a:cubicBezTo>
                      <a:cubicBezTo>
                        <a:pt x="4" y="45"/>
                        <a:pt x="4" y="45"/>
                        <a:pt x="4" y="45"/>
                      </a:cubicBezTo>
                      <a:cubicBezTo>
                        <a:pt x="4" y="47"/>
                        <a:pt x="5" y="48"/>
                        <a:pt x="7" y="48"/>
                      </a:cubicBezTo>
                      <a:cubicBezTo>
                        <a:pt x="8" y="48"/>
                        <a:pt x="10" y="47"/>
                        <a:pt x="10" y="45"/>
                      </a:cubicBezTo>
                      <a:cubicBezTo>
                        <a:pt x="10" y="23"/>
                        <a:pt x="10" y="23"/>
                        <a:pt x="10" y="23"/>
                      </a:cubicBezTo>
                      <a:cubicBezTo>
                        <a:pt x="11" y="23"/>
                        <a:pt x="11" y="23"/>
                        <a:pt x="11" y="23"/>
                      </a:cubicBezTo>
                      <a:cubicBezTo>
                        <a:pt x="11" y="45"/>
                        <a:pt x="11" y="45"/>
                        <a:pt x="11" y="45"/>
                      </a:cubicBezTo>
                      <a:cubicBezTo>
                        <a:pt x="11" y="47"/>
                        <a:pt x="12" y="48"/>
                        <a:pt x="14" y="48"/>
                      </a:cubicBezTo>
                      <a:cubicBezTo>
                        <a:pt x="15" y="48"/>
                        <a:pt x="16" y="47"/>
                        <a:pt x="16" y="45"/>
                      </a:cubicBezTo>
                      <a:cubicBezTo>
                        <a:pt x="16" y="5"/>
                        <a:pt x="16" y="5"/>
                        <a:pt x="16" y="5"/>
                      </a:cubicBezTo>
                      <a:cubicBezTo>
                        <a:pt x="17" y="5"/>
                        <a:pt x="17" y="5"/>
                        <a:pt x="17" y="5"/>
                      </a:cubicBezTo>
                      <a:cubicBezTo>
                        <a:pt x="17" y="20"/>
                        <a:pt x="17" y="20"/>
                        <a:pt x="17" y="20"/>
                      </a:cubicBezTo>
                      <a:cubicBezTo>
                        <a:pt x="17" y="21"/>
                        <a:pt x="18" y="22"/>
                        <a:pt x="19" y="22"/>
                      </a:cubicBezTo>
                      <a:cubicBezTo>
                        <a:pt x="20" y="22"/>
                        <a:pt x="21" y="21"/>
                        <a:pt x="21" y="20"/>
                      </a:cubicBezTo>
                      <a:cubicBezTo>
                        <a:pt x="21" y="4"/>
                        <a:pt x="21" y="4"/>
                        <a:pt x="21" y="4"/>
                      </a:cubicBezTo>
                      <a:cubicBezTo>
                        <a:pt x="21" y="2"/>
                        <a:pt x="19" y="0"/>
                        <a:pt x="16" y="0"/>
                      </a:cubicBezTo>
                      <a:close/>
                    </a:path>
                  </a:pathLst>
                </a:cu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grpSp>
          <p:grpSp>
            <p:nvGrpSpPr>
              <p:cNvPr id="12" name="Google Shape;3805;p62">
                <a:extLst>
                  <a:ext uri="{FF2B5EF4-FFF2-40B4-BE49-F238E27FC236}">
                    <a16:creationId xmlns:a16="http://schemas.microsoft.com/office/drawing/2014/main" id="{07E1B31C-C74C-EA4E-385F-772A5AC5DAAD}"/>
                  </a:ext>
                </a:extLst>
              </p:cNvPr>
              <p:cNvGrpSpPr/>
              <p:nvPr/>
            </p:nvGrpSpPr>
            <p:grpSpPr>
              <a:xfrm>
                <a:off x="4914159" y="3682999"/>
                <a:ext cx="385763" cy="1082676"/>
                <a:chOff x="6796088" y="3124200"/>
                <a:chExt cx="385763" cy="1082676"/>
              </a:xfrm>
              <a:grpFill/>
            </p:grpSpPr>
            <p:sp>
              <p:nvSpPr>
                <p:cNvPr id="112" name="Google Shape;3806;p62">
                  <a:extLst>
                    <a:ext uri="{FF2B5EF4-FFF2-40B4-BE49-F238E27FC236}">
                      <a16:creationId xmlns:a16="http://schemas.microsoft.com/office/drawing/2014/main" id="{4CAE991D-8BF2-E96E-1B2B-7722E5B471C9}"/>
                    </a:ext>
                  </a:extLst>
                </p:cNvPr>
                <p:cNvSpPr/>
                <p:nvPr/>
              </p:nvSpPr>
              <p:spPr>
                <a:xfrm>
                  <a:off x="6905625" y="3124200"/>
                  <a:ext cx="165100" cy="165100"/>
                </a:xfrm>
                <a:prstGeom prst="ellipse">
                  <a:avLst/>
                </a:pr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sp>
              <p:nvSpPr>
                <p:cNvPr id="113" name="Google Shape;3807;p62">
                  <a:extLst>
                    <a:ext uri="{FF2B5EF4-FFF2-40B4-BE49-F238E27FC236}">
                      <a16:creationId xmlns:a16="http://schemas.microsoft.com/office/drawing/2014/main" id="{FEE9F38C-119D-2A94-9D25-6A9A7DAD3CB0}"/>
                    </a:ext>
                  </a:extLst>
                </p:cNvPr>
                <p:cNvSpPr/>
                <p:nvPr/>
              </p:nvSpPr>
              <p:spPr>
                <a:xfrm>
                  <a:off x="6796088" y="3325813"/>
                  <a:ext cx="385763" cy="881063"/>
                </a:xfrm>
                <a:custGeom>
                  <a:avLst/>
                  <a:gdLst/>
                  <a:ahLst/>
                  <a:cxnLst/>
                  <a:rect l="l" t="t" r="r" b="b"/>
                  <a:pathLst>
                    <a:path w="21" h="48" extrusionOk="0">
                      <a:moveTo>
                        <a:pt x="17" y="0"/>
                      </a:moveTo>
                      <a:cubicBezTo>
                        <a:pt x="4" y="0"/>
                        <a:pt x="4" y="0"/>
                        <a:pt x="4" y="0"/>
                      </a:cubicBezTo>
                      <a:cubicBezTo>
                        <a:pt x="2" y="0"/>
                        <a:pt x="0" y="2"/>
                        <a:pt x="0" y="4"/>
                      </a:cubicBezTo>
                      <a:cubicBezTo>
                        <a:pt x="0" y="20"/>
                        <a:pt x="0" y="20"/>
                        <a:pt x="0" y="20"/>
                      </a:cubicBezTo>
                      <a:cubicBezTo>
                        <a:pt x="0" y="21"/>
                        <a:pt x="1" y="22"/>
                        <a:pt x="2" y="22"/>
                      </a:cubicBezTo>
                      <a:cubicBezTo>
                        <a:pt x="3" y="22"/>
                        <a:pt x="4" y="21"/>
                        <a:pt x="4" y="20"/>
                      </a:cubicBezTo>
                      <a:cubicBezTo>
                        <a:pt x="4" y="5"/>
                        <a:pt x="4" y="5"/>
                        <a:pt x="4" y="5"/>
                      </a:cubicBezTo>
                      <a:cubicBezTo>
                        <a:pt x="4" y="5"/>
                        <a:pt x="4" y="5"/>
                        <a:pt x="4" y="5"/>
                      </a:cubicBezTo>
                      <a:cubicBezTo>
                        <a:pt x="4" y="45"/>
                        <a:pt x="4" y="45"/>
                        <a:pt x="4" y="45"/>
                      </a:cubicBezTo>
                      <a:cubicBezTo>
                        <a:pt x="4" y="47"/>
                        <a:pt x="6" y="48"/>
                        <a:pt x="7" y="48"/>
                      </a:cubicBezTo>
                      <a:cubicBezTo>
                        <a:pt x="8" y="48"/>
                        <a:pt x="10" y="47"/>
                        <a:pt x="10" y="45"/>
                      </a:cubicBezTo>
                      <a:cubicBezTo>
                        <a:pt x="10" y="23"/>
                        <a:pt x="10" y="23"/>
                        <a:pt x="10" y="23"/>
                      </a:cubicBezTo>
                      <a:cubicBezTo>
                        <a:pt x="11" y="23"/>
                        <a:pt x="11" y="23"/>
                        <a:pt x="11" y="23"/>
                      </a:cubicBezTo>
                      <a:cubicBezTo>
                        <a:pt x="11" y="45"/>
                        <a:pt x="11" y="45"/>
                        <a:pt x="11" y="45"/>
                      </a:cubicBezTo>
                      <a:cubicBezTo>
                        <a:pt x="11" y="47"/>
                        <a:pt x="12" y="48"/>
                        <a:pt x="14" y="48"/>
                      </a:cubicBezTo>
                      <a:cubicBezTo>
                        <a:pt x="15" y="48"/>
                        <a:pt x="16" y="47"/>
                        <a:pt x="16" y="45"/>
                      </a:cubicBezTo>
                      <a:cubicBezTo>
                        <a:pt x="16" y="5"/>
                        <a:pt x="16" y="5"/>
                        <a:pt x="16" y="5"/>
                      </a:cubicBezTo>
                      <a:cubicBezTo>
                        <a:pt x="17" y="5"/>
                        <a:pt x="17" y="5"/>
                        <a:pt x="17" y="5"/>
                      </a:cubicBezTo>
                      <a:cubicBezTo>
                        <a:pt x="17" y="20"/>
                        <a:pt x="17" y="20"/>
                        <a:pt x="17" y="20"/>
                      </a:cubicBezTo>
                      <a:cubicBezTo>
                        <a:pt x="17" y="21"/>
                        <a:pt x="18" y="22"/>
                        <a:pt x="19" y="22"/>
                      </a:cubicBezTo>
                      <a:cubicBezTo>
                        <a:pt x="20" y="22"/>
                        <a:pt x="21" y="21"/>
                        <a:pt x="21" y="20"/>
                      </a:cubicBezTo>
                      <a:cubicBezTo>
                        <a:pt x="21" y="4"/>
                        <a:pt x="21" y="4"/>
                        <a:pt x="21" y="4"/>
                      </a:cubicBezTo>
                      <a:cubicBezTo>
                        <a:pt x="21" y="2"/>
                        <a:pt x="19" y="0"/>
                        <a:pt x="17" y="0"/>
                      </a:cubicBezTo>
                      <a:close/>
                    </a:path>
                  </a:pathLst>
                </a:cu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grpSp>
          <p:grpSp>
            <p:nvGrpSpPr>
              <p:cNvPr id="13" name="Google Shape;3808;p62">
                <a:extLst>
                  <a:ext uri="{FF2B5EF4-FFF2-40B4-BE49-F238E27FC236}">
                    <a16:creationId xmlns:a16="http://schemas.microsoft.com/office/drawing/2014/main" id="{16EBC191-6E60-C4E2-026E-FB230CE93B65}"/>
                  </a:ext>
                </a:extLst>
              </p:cNvPr>
              <p:cNvGrpSpPr/>
              <p:nvPr/>
            </p:nvGrpSpPr>
            <p:grpSpPr>
              <a:xfrm>
                <a:off x="5518996" y="3682999"/>
                <a:ext cx="385763" cy="1082676"/>
                <a:chOff x="7400925" y="3124200"/>
                <a:chExt cx="385763" cy="1082676"/>
              </a:xfrm>
              <a:grpFill/>
            </p:grpSpPr>
            <p:sp>
              <p:nvSpPr>
                <p:cNvPr id="110" name="Google Shape;3809;p62">
                  <a:extLst>
                    <a:ext uri="{FF2B5EF4-FFF2-40B4-BE49-F238E27FC236}">
                      <a16:creationId xmlns:a16="http://schemas.microsoft.com/office/drawing/2014/main" id="{608E1AA4-3F40-CA76-BAEE-9527C138C585}"/>
                    </a:ext>
                  </a:extLst>
                </p:cNvPr>
                <p:cNvSpPr/>
                <p:nvPr/>
              </p:nvSpPr>
              <p:spPr>
                <a:xfrm>
                  <a:off x="7512050" y="3124200"/>
                  <a:ext cx="165100" cy="165100"/>
                </a:xfrm>
                <a:prstGeom prst="ellipse">
                  <a:avLst/>
                </a:pr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sp>
              <p:nvSpPr>
                <p:cNvPr id="111" name="Google Shape;3810;p62">
                  <a:extLst>
                    <a:ext uri="{FF2B5EF4-FFF2-40B4-BE49-F238E27FC236}">
                      <a16:creationId xmlns:a16="http://schemas.microsoft.com/office/drawing/2014/main" id="{0435D8D0-A938-08F1-0829-0A46B824D1C9}"/>
                    </a:ext>
                  </a:extLst>
                </p:cNvPr>
                <p:cNvSpPr/>
                <p:nvPr/>
              </p:nvSpPr>
              <p:spPr>
                <a:xfrm>
                  <a:off x="7400925" y="3325813"/>
                  <a:ext cx="385763" cy="881063"/>
                </a:xfrm>
                <a:custGeom>
                  <a:avLst/>
                  <a:gdLst/>
                  <a:ahLst/>
                  <a:cxnLst/>
                  <a:rect l="l" t="t" r="r" b="b"/>
                  <a:pathLst>
                    <a:path w="21" h="48" extrusionOk="0">
                      <a:moveTo>
                        <a:pt x="17" y="0"/>
                      </a:moveTo>
                      <a:cubicBezTo>
                        <a:pt x="4" y="0"/>
                        <a:pt x="4" y="0"/>
                        <a:pt x="4" y="0"/>
                      </a:cubicBezTo>
                      <a:cubicBezTo>
                        <a:pt x="2" y="0"/>
                        <a:pt x="0" y="2"/>
                        <a:pt x="0" y="4"/>
                      </a:cubicBezTo>
                      <a:cubicBezTo>
                        <a:pt x="0" y="20"/>
                        <a:pt x="0" y="20"/>
                        <a:pt x="0" y="20"/>
                      </a:cubicBezTo>
                      <a:cubicBezTo>
                        <a:pt x="0" y="21"/>
                        <a:pt x="1" y="22"/>
                        <a:pt x="2" y="22"/>
                      </a:cubicBezTo>
                      <a:cubicBezTo>
                        <a:pt x="3" y="22"/>
                        <a:pt x="4" y="21"/>
                        <a:pt x="4" y="20"/>
                      </a:cubicBezTo>
                      <a:cubicBezTo>
                        <a:pt x="4" y="5"/>
                        <a:pt x="4" y="5"/>
                        <a:pt x="4" y="5"/>
                      </a:cubicBezTo>
                      <a:cubicBezTo>
                        <a:pt x="4" y="5"/>
                        <a:pt x="4" y="5"/>
                        <a:pt x="4" y="5"/>
                      </a:cubicBezTo>
                      <a:cubicBezTo>
                        <a:pt x="4" y="45"/>
                        <a:pt x="4" y="45"/>
                        <a:pt x="4" y="45"/>
                      </a:cubicBezTo>
                      <a:cubicBezTo>
                        <a:pt x="4" y="47"/>
                        <a:pt x="6" y="48"/>
                        <a:pt x="7" y="48"/>
                      </a:cubicBezTo>
                      <a:cubicBezTo>
                        <a:pt x="9" y="48"/>
                        <a:pt x="10" y="47"/>
                        <a:pt x="10" y="45"/>
                      </a:cubicBezTo>
                      <a:cubicBezTo>
                        <a:pt x="10" y="23"/>
                        <a:pt x="10" y="23"/>
                        <a:pt x="10" y="23"/>
                      </a:cubicBezTo>
                      <a:cubicBezTo>
                        <a:pt x="11" y="23"/>
                        <a:pt x="11" y="23"/>
                        <a:pt x="11" y="23"/>
                      </a:cubicBezTo>
                      <a:cubicBezTo>
                        <a:pt x="11" y="45"/>
                        <a:pt x="11" y="45"/>
                        <a:pt x="11" y="45"/>
                      </a:cubicBezTo>
                      <a:cubicBezTo>
                        <a:pt x="11" y="47"/>
                        <a:pt x="12" y="48"/>
                        <a:pt x="14" y="48"/>
                      </a:cubicBezTo>
                      <a:cubicBezTo>
                        <a:pt x="15" y="48"/>
                        <a:pt x="17" y="47"/>
                        <a:pt x="17" y="45"/>
                      </a:cubicBezTo>
                      <a:cubicBezTo>
                        <a:pt x="17" y="5"/>
                        <a:pt x="17" y="5"/>
                        <a:pt x="17" y="5"/>
                      </a:cubicBezTo>
                      <a:cubicBezTo>
                        <a:pt x="17" y="5"/>
                        <a:pt x="17" y="5"/>
                        <a:pt x="17" y="5"/>
                      </a:cubicBezTo>
                      <a:cubicBezTo>
                        <a:pt x="17" y="20"/>
                        <a:pt x="17" y="20"/>
                        <a:pt x="17" y="20"/>
                      </a:cubicBezTo>
                      <a:cubicBezTo>
                        <a:pt x="17" y="21"/>
                        <a:pt x="18" y="22"/>
                        <a:pt x="19" y="22"/>
                      </a:cubicBezTo>
                      <a:cubicBezTo>
                        <a:pt x="20" y="22"/>
                        <a:pt x="21" y="21"/>
                        <a:pt x="21" y="20"/>
                      </a:cubicBezTo>
                      <a:cubicBezTo>
                        <a:pt x="21" y="4"/>
                        <a:pt x="21" y="4"/>
                        <a:pt x="21" y="4"/>
                      </a:cubicBezTo>
                      <a:cubicBezTo>
                        <a:pt x="21" y="2"/>
                        <a:pt x="19" y="0"/>
                        <a:pt x="17" y="0"/>
                      </a:cubicBezTo>
                      <a:close/>
                    </a:path>
                  </a:pathLst>
                </a:cu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grpSp>
          <p:grpSp>
            <p:nvGrpSpPr>
              <p:cNvPr id="14" name="Google Shape;3811;p62">
                <a:extLst>
                  <a:ext uri="{FF2B5EF4-FFF2-40B4-BE49-F238E27FC236}">
                    <a16:creationId xmlns:a16="http://schemas.microsoft.com/office/drawing/2014/main" id="{C244599F-DCDF-E847-4D95-261125040152}"/>
                  </a:ext>
                </a:extLst>
              </p:cNvPr>
              <p:cNvGrpSpPr/>
              <p:nvPr/>
            </p:nvGrpSpPr>
            <p:grpSpPr>
              <a:xfrm>
                <a:off x="6125421" y="3682999"/>
                <a:ext cx="385763" cy="1082676"/>
                <a:chOff x="8007350" y="3124200"/>
                <a:chExt cx="385763" cy="1082676"/>
              </a:xfrm>
              <a:grpFill/>
            </p:grpSpPr>
            <p:sp>
              <p:nvSpPr>
                <p:cNvPr id="108" name="Google Shape;3812;p62">
                  <a:extLst>
                    <a:ext uri="{FF2B5EF4-FFF2-40B4-BE49-F238E27FC236}">
                      <a16:creationId xmlns:a16="http://schemas.microsoft.com/office/drawing/2014/main" id="{174BEB90-9D73-54C2-4B18-92F15AAE30E5}"/>
                    </a:ext>
                  </a:extLst>
                </p:cNvPr>
                <p:cNvSpPr/>
                <p:nvPr/>
              </p:nvSpPr>
              <p:spPr>
                <a:xfrm>
                  <a:off x="8007350" y="3325813"/>
                  <a:ext cx="385763" cy="881063"/>
                </a:xfrm>
                <a:custGeom>
                  <a:avLst/>
                  <a:gdLst/>
                  <a:ahLst/>
                  <a:cxnLst/>
                  <a:rect l="l" t="t" r="r" b="b"/>
                  <a:pathLst>
                    <a:path w="21" h="48" extrusionOk="0">
                      <a:moveTo>
                        <a:pt x="17" y="0"/>
                      </a:moveTo>
                      <a:cubicBezTo>
                        <a:pt x="4" y="0"/>
                        <a:pt x="4" y="0"/>
                        <a:pt x="4" y="0"/>
                      </a:cubicBezTo>
                      <a:cubicBezTo>
                        <a:pt x="2" y="0"/>
                        <a:pt x="0" y="2"/>
                        <a:pt x="0" y="4"/>
                      </a:cubicBezTo>
                      <a:cubicBezTo>
                        <a:pt x="0" y="20"/>
                        <a:pt x="0" y="20"/>
                        <a:pt x="0" y="20"/>
                      </a:cubicBezTo>
                      <a:cubicBezTo>
                        <a:pt x="0" y="21"/>
                        <a:pt x="1" y="22"/>
                        <a:pt x="2" y="22"/>
                      </a:cubicBezTo>
                      <a:cubicBezTo>
                        <a:pt x="3" y="22"/>
                        <a:pt x="4" y="21"/>
                        <a:pt x="4" y="20"/>
                      </a:cubicBezTo>
                      <a:cubicBezTo>
                        <a:pt x="4" y="5"/>
                        <a:pt x="4" y="5"/>
                        <a:pt x="4" y="5"/>
                      </a:cubicBezTo>
                      <a:cubicBezTo>
                        <a:pt x="5" y="5"/>
                        <a:pt x="5" y="5"/>
                        <a:pt x="5" y="5"/>
                      </a:cubicBezTo>
                      <a:cubicBezTo>
                        <a:pt x="5" y="45"/>
                        <a:pt x="5" y="45"/>
                        <a:pt x="5" y="45"/>
                      </a:cubicBezTo>
                      <a:cubicBezTo>
                        <a:pt x="5" y="47"/>
                        <a:pt x="6" y="48"/>
                        <a:pt x="7" y="48"/>
                      </a:cubicBezTo>
                      <a:cubicBezTo>
                        <a:pt x="9" y="48"/>
                        <a:pt x="10" y="47"/>
                        <a:pt x="10" y="45"/>
                      </a:cubicBezTo>
                      <a:cubicBezTo>
                        <a:pt x="10" y="23"/>
                        <a:pt x="10" y="23"/>
                        <a:pt x="10" y="23"/>
                      </a:cubicBezTo>
                      <a:cubicBezTo>
                        <a:pt x="11" y="23"/>
                        <a:pt x="11" y="23"/>
                        <a:pt x="11" y="23"/>
                      </a:cubicBezTo>
                      <a:cubicBezTo>
                        <a:pt x="11" y="45"/>
                        <a:pt x="11" y="45"/>
                        <a:pt x="11" y="45"/>
                      </a:cubicBezTo>
                      <a:cubicBezTo>
                        <a:pt x="11" y="47"/>
                        <a:pt x="13" y="48"/>
                        <a:pt x="14" y="48"/>
                      </a:cubicBezTo>
                      <a:cubicBezTo>
                        <a:pt x="16" y="48"/>
                        <a:pt x="17" y="47"/>
                        <a:pt x="17" y="45"/>
                      </a:cubicBezTo>
                      <a:cubicBezTo>
                        <a:pt x="17" y="5"/>
                        <a:pt x="17" y="5"/>
                        <a:pt x="17" y="5"/>
                      </a:cubicBezTo>
                      <a:cubicBezTo>
                        <a:pt x="17" y="5"/>
                        <a:pt x="17" y="5"/>
                        <a:pt x="17" y="5"/>
                      </a:cubicBezTo>
                      <a:cubicBezTo>
                        <a:pt x="17" y="20"/>
                        <a:pt x="17" y="20"/>
                        <a:pt x="17" y="20"/>
                      </a:cubicBezTo>
                      <a:cubicBezTo>
                        <a:pt x="17" y="21"/>
                        <a:pt x="18" y="22"/>
                        <a:pt x="19" y="22"/>
                      </a:cubicBezTo>
                      <a:cubicBezTo>
                        <a:pt x="20" y="22"/>
                        <a:pt x="21" y="21"/>
                        <a:pt x="21" y="20"/>
                      </a:cubicBezTo>
                      <a:cubicBezTo>
                        <a:pt x="21" y="4"/>
                        <a:pt x="21" y="4"/>
                        <a:pt x="21" y="4"/>
                      </a:cubicBezTo>
                      <a:cubicBezTo>
                        <a:pt x="21" y="2"/>
                        <a:pt x="19" y="0"/>
                        <a:pt x="17" y="0"/>
                      </a:cubicBezTo>
                      <a:close/>
                    </a:path>
                  </a:pathLst>
                </a:cu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sp>
              <p:nvSpPr>
                <p:cNvPr id="109" name="Google Shape;3813;p62">
                  <a:extLst>
                    <a:ext uri="{FF2B5EF4-FFF2-40B4-BE49-F238E27FC236}">
                      <a16:creationId xmlns:a16="http://schemas.microsoft.com/office/drawing/2014/main" id="{84311FB3-7500-B55A-FAF2-01D8D0CF806A}"/>
                    </a:ext>
                  </a:extLst>
                </p:cNvPr>
                <p:cNvSpPr/>
                <p:nvPr/>
              </p:nvSpPr>
              <p:spPr>
                <a:xfrm>
                  <a:off x="8116888" y="3124200"/>
                  <a:ext cx="165100" cy="165100"/>
                </a:xfrm>
                <a:prstGeom prst="ellipse">
                  <a:avLst/>
                </a:pr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grpSp>
          <p:grpSp>
            <p:nvGrpSpPr>
              <p:cNvPr id="15" name="Google Shape;3814;p62">
                <a:extLst>
                  <a:ext uri="{FF2B5EF4-FFF2-40B4-BE49-F238E27FC236}">
                    <a16:creationId xmlns:a16="http://schemas.microsoft.com/office/drawing/2014/main" id="{4A9D1950-6D53-FEB6-EBC5-D60E999F3D36}"/>
                  </a:ext>
                </a:extLst>
              </p:cNvPr>
              <p:cNvGrpSpPr/>
              <p:nvPr/>
            </p:nvGrpSpPr>
            <p:grpSpPr>
              <a:xfrm>
                <a:off x="6731846" y="3682999"/>
                <a:ext cx="385763" cy="1082676"/>
                <a:chOff x="8613775" y="3124200"/>
                <a:chExt cx="385763" cy="1082676"/>
              </a:xfrm>
              <a:grpFill/>
            </p:grpSpPr>
            <p:sp>
              <p:nvSpPr>
                <p:cNvPr id="106" name="Google Shape;3815;p62">
                  <a:extLst>
                    <a:ext uri="{FF2B5EF4-FFF2-40B4-BE49-F238E27FC236}">
                      <a16:creationId xmlns:a16="http://schemas.microsoft.com/office/drawing/2014/main" id="{546EA103-0051-D35F-66FF-132B7A137D5D}"/>
                    </a:ext>
                  </a:extLst>
                </p:cNvPr>
                <p:cNvSpPr/>
                <p:nvPr/>
              </p:nvSpPr>
              <p:spPr>
                <a:xfrm>
                  <a:off x="8613775" y="3325813"/>
                  <a:ext cx="385763" cy="881063"/>
                </a:xfrm>
                <a:custGeom>
                  <a:avLst/>
                  <a:gdLst/>
                  <a:ahLst/>
                  <a:cxnLst/>
                  <a:rect l="l" t="t" r="r" b="b"/>
                  <a:pathLst>
                    <a:path w="21" h="48" extrusionOk="0">
                      <a:moveTo>
                        <a:pt x="21" y="4"/>
                      </a:moveTo>
                      <a:cubicBezTo>
                        <a:pt x="21" y="2"/>
                        <a:pt x="19" y="0"/>
                        <a:pt x="17" y="0"/>
                      </a:cubicBezTo>
                      <a:cubicBezTo>
                        <a:pt x="5" y="0"/>
                        <a:pt x="5" y="0"/>
                        <a:pt x="5" y="0"/>
                      </a:cubicBezTo>
                      <a:cubicBezTo>
                        <a:pt x="2" y="0"/>
                        <a:pt x="0" y="2"/>
                        <a:pt x="0" y="4"/>
                      </a:cubicBezTo>
                      <a:cubicBezTo>
                        <a:pt x="0" y="20"/>
                        <a:pt x="0" y="20"/>
                        <a:pt x="0" y="20"/>
                      </a:cubicBezTo>
                      <a:cubicBezTo>
                        <a:pt x="0" y="21"/>
                        <a:pt x="1" y="22"/>
                        <a:pt x="2" y="22"/>
                      </a:cubicBezTo>
                      <a:cubicBezTo>
                        <a:pt x="3" y="22"/>
                        <a:pt x="4" y="21"/>
                        <a:pt x="4" y="20"/>
                      </a:cubicBezTo>
                      <a:cubicBezTo>
                        <a:pt x="4" y="5"/>
                        <a:pt x="4" y="5"/>
                        <a:pt x="4" y="5"/>
                      </a:cubicBezTo>
                      <a:cubicBezTo>
                        <a:pt x="5" y="5"/>
                        <a:pt x="5" y="5"/>
                        <a:pt x="5" y="5"/>
                      </a:cubicBezTo>
                      <a:cubicBezTo>
                        <a:pt x="5" y="45"/>
                        <a:pt x="5" y="45"/>
                        <a:pt x="5" y="45"/>
                      </a:cubicBezTo>
                      <a:cubicBezTo>
                        <a:pt x="5" y="47"/>
                        <a:pt x="6" y="48"/>
                        <a:pt x="7" y="48"/>
                      </a:cubicBezTo>
                      <a:cubicBezTo>
                        <a:pt x="9" y="48"/>
                        <a:pt x="10" y="47"/>
                        <a:pt x="10" y="45"/>
                      </a:cubicBezTo>
                      <a:cubicBezTo>
                        <a:pt x="10" y="23"/>
                        <a:pt x="10" y="23"/>
                        <a:pt x="10" y="23"/>
                      </a:cubicBezTo>
                      <a:cubicBezTo>
                        <a:pt x="12" y="23"/>
                        <a:pt x="12" y="23"/>
                        <a:pt x="12" y="23"/>
                      </a:cubicBezTo>
                      <a:cubicBezTo>
                        <a:pt x="12" y="45"/>
                        <a:pt x="12" y="45"/>
                        <a:pt x="12" y="45"/>
                      </a:cubicBezTo>
                      <a:cubicBezTo>
                        <a:pt x="12" y="47"/>
                        <a:pt x="13" y="48"/>
                        <a:pt x="14" y="48"/>
                      </a:cubicBezTo>
                      <a:cubicBezTo>
                        <a:pt x="16" y="48"/>
                        <a:pt x="17" y="47"/>
                        <a:pt x="17" y="45"/>
                      </a:cubicBezTo>
                      <a:cubicBezTo>
                        <a:pt x="17" y="5"/>
                        <a:pt x="17" y="5"/>
                        <a:pt x="17" y="5"/>
                      </a:cubicBezTo>
                      <a:cubicBezTo>
                        <a:pt x="18" y="5"/>
                        <a:pt x="18" y="5"/>
                        <a:pt x="18" y="5"/>
                      </a:cubicBezTo>
                      <a:cubicBezTo>
                        <a:pt x="18" y="20"/>
                        <a:pt x="18" y="20"/>
                        <a:pt x="18" y="20"/>
                      </a:cubicBezTo>
                      <a:cubicBezTo>
                        <a:pt x="18" y="21"/>
                        <a:pt x="18" y="22"/>
                        <a:pt x="19" y="22"/>
                      </a:cubicBezTo>
                      <a:cubicBezTo>
                        <a:pt x="20" y="22"/>
                        <a:pt x="21" y="21"/>
                        <a:pt x="21" y="20"/>
                      </a:cubicBezTo>
                      <a:lnTo>
                        <a:pt x="21" y="4"/>
                      </a:lnTo>
                      <a:close/>
                    </a:path>
                  </a:pathLst>
                </a:cu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sp>
              <p:nvSpPr>
                <p:cNvPr id="107" name="Google Shape;3816;p62">
                  <a:extLst>
                    <a:ext uri="{FF2B5EF4-FFF2-40B4-BE49-F238E27FC236}">
                      <a16:creationId xmlns:a16="http://schemas.microsoft.com/office/drawing/2014/main" id="{1A3D2A76-0826-8795-70AB-6E3A255CCF52}"/>
                    </a:ext>
                  </a:extLst>
                </p:cNvPr>
                <p:cNvSpPr/>
                <p:nvPr/>
              </p:nvSpPr>
              <p:spPr>
                <a:xfrm>
                  <a:off x="8723313" y="3124200"/>
                  <a:ext cx="165100" cy="165100"/>
                </a:xfrm>
                <a:prstGeom prst="ellipse">
                  <a:avLst/>
                </a:pr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grpSp>
          <p:grpSp>
            <p:nvGrpSpPr>
              <p:cNvPr id="16" name="Google Shape;3817;p62">
                <a:extLst>
                  <a:ext uri="{FF2B5EF4-FFF2-40B4-BE49-F238E27FC236}">
                    <a16:creationId xmlns:a16="http://schemas.microsoft.com/office/drawing/2014/main" id="{CABE80CC-E23F-57C8-9375-29EAA202A16D}"/>
                  </a:ext>
                </a:extLst>
              </p:cNvPr>
              <p:cNvGrpSpPr/>
              <p:nvPr/>
            </p:nvGrpSpPr>
            <p:grpSpPr>
              <a:xfrm>
                <a:off x="1297833" y="4978399"/>
                <a:ext cx="385763" cy="1082676"/>
                <a:chOff x="3141663" y="3124200"/>
                <a:chExt cx="385763" cy="1082676"/>
              </a:xfrm>
              <a:grpFill/>
            </p:grpSpPr>
            <p:sp>
              <p:nvSpPr>
                <p:cNvPr id="104" name="Google Shape;3818;p62">
                  <a:extLst>
                    <a:ext uri="{FF2B5EF4-FFF2-40B4-BE49-F238E27FC236}">
                      <a16:creationId xmlns:a16="http://schemas.microsoft.com/office/drawing/2014/main" id="{35E47E42-283F-B7EC-9215-0A8FCA5092DE}"/>
                    </a:ext>
                  </a:extLst>
                </p:cNvPr>
                <p:cNvSpPr/>
                <p:nvPr/>
              </p:nvSpPr>
              <p:spPr>
                <a:xfrm>
                  <a:off x="3141663" y="3325813"/>
                  <a:ext cx="385763" cy="881063"/>
                </a:xfrm>
                <a:custGeom>
                  <a:avLst/>
                  <a:gdLst/>
                  <a:ahLst/>
                  <a:cxnLst/>
                  <a:rect l="l" t="t" r="r" b="b"/>
                  <a:pathLst>
                    <a:path w="21" h="48" extrusionOk="0">
                      <a:moveTo>
                        <a:pt x="17" y="0"/>
                      </a:moveTo>
                      <a:cubicBezTo>
                        <a:pt x="4" y="0"/>
                        <a:pt x="4" y="0"/>
                        <a:pt x="4" y="0"/>
                      </a:cubicBezTo>
                      <a:cubicBezTo>
                        <a:pt x="2" y="0"/>
                        <a:pt x="0" y="2"/>
                        <a:pt x="0" y="4"/>
                      </a:cubicBezTo>
                      <a:cubicBezTo>
                        <a:pt x="0" y="20"/>
                        <a:pt x="0" y="20"/>
                        <a:pt x="0" y="20"/>
                      </a:cubicBezTo>
                      <a:cubicBezTo>
                        <a:pt x="0" y="21"/>
                        <a:pt x="1" y="22"/>
                        <a:pt x="2" y="22"/>
                      </a:cubicBezTo>
                      <a:cubicBezTo>
                        <a:pt x="3" y="22"/>
                        <a:pt x="4" y="21"/>
                        <a:pt x="4" y="20"/>
                      </a:cubicBezTo>
                      <a:cubicBezTo>
                        <a:pt x="4" y="5"/>
                        <a:pt x="4" y="5"/>
                        <a:pt x="4" y="5"/>
                      </a:cubicBezTo>
                      <a:cubicBezTo>
                        <a:pt x="4" y="5"/>
                        <a:pt x="4" y="5"/>
                        <a:pt x="4" y="5"/>
                      </a:cubicBezTo>
                      <a:cubicBezTo>
                        <a:pt x="4" y="45"/>
                        <a:pt x="4" y="45"/>
                        <a:pt x="4" y="45"/>
                      </a:cubicBezTo>
                      <a:cubicBezTo>
                        <a:pt x="4" y="47"/>
                        <a:pt x="6" y="48"/>
                        <a:pt x="7" y="48"/>
                      </a:cubicBezTo>
                      <a:cubicBezTo>
                        <a:pt x="9" y="48"/>
                        <a:pt x="10" y="47"/>
                        <a:pt x="10" y="45"/>
                      </a:cubicBezTo>
                      <a:cubicBezTo>
                        <a:pt x="10" y="23"/>
                        <a:pt x="10" y="23"/>
                        <a:pt x="10" y="23"/>
                      </a:cubicBezTo>
                      <a:cubicBezTo>
                        <a:pt x="11" y="23"/>
                        <a:pt x="11" y="23"/>
                        <a:pt x="11" y="23"/>
                      </a:cubicBezTo>
                      <a:cubicBezTo>
                        <a:pt x="11" y="45"/>
                        <a:pt x="11" y="45"/>
                        <a:pt x="11" y="45"/>
                      </a:cubicBezTo>
                      <a:cubicBezTo>
                        <a:pt x="11" y="47"/>
                        <a:pt x="12" y="48"/>
                        <a:pt x="14" y="48"/>
                      </a:cubicBezTo>
                      <a:cubicBezTo>
                        <a:pt x="15" y="48"/>
                        <a:pt x="17" y="47"/>
                        <a:pt x="17" y="45"/>
                      </a:cubicBezTo>
                      <a:cubicBezTo>
                        <a:pt x="17" y="5"/>
                        <a:pt x="17" y="5"/>
                        <a:pt x="17" y="5"/>
                      </a:cubicBezTo>
                      <a:cubicBezTo>
                        <a:pt x="17" y="5"/>
                        <a:pt x="17" y="5"/>
                        <a:pt x="17" y="5"/>
                      </a:cubicBezTo>
                      <a:cubicBezTo>
                        <a:pt x="17" y="20"/>
                        <a:pt x="17" y="20"/>
                        <a:pt x="17" y="20"/>
                      </a:cubicBezTo>
                      <a:cubicBezTo>
                        <a:pt x="17" y="21"/>
                        <a:pt x="18" y="22"/>
                        <a:pt x="19" y="22"/>
                      </a:cubicBezTo>
                      <a:cubicBezTo>
                        <a:pt x="20" y="22"/>
                        <a:pt x="21" y="21"/>
                        <a:pt x="21" y="20"/>
                      </a:cubicBezTo>
                      <a:cubicBezTo>
                        <a:pt x="21" y="4"/>
                        <a:pt x="21" y="4"/>
                        <a:pt x="21" y="4"/>
                      </a:cubicBezTo>
                      <a:cubicBezTo>
                        <a:pt x="21" y="2"/>
                        <a:pt x="19" y="0"/>
                        <a:pt x="17" y="0"/>
                      </a:cubicBezTo>
                      <a:close/>
                    </a:path>
                  </a:pathLst>
                </a:cu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sp>
              <p:nvSpPr>
                <p:cNvPr id="105" name="Google Shape;3819;p62">
                  <a:extLst>
                    <a:ext uri="{FF2B5EF4-FFF2-40B4-BE49-F238E27FC236}">
                      <a16:creationId xmlns:a16="http://schemas.microsoft.com/office/drawing/2014/main" id="{FD098455-3CE2-3B68-B4FD-7991FF3ECE59}"/>
                    </a:ext>
                  </a:extLst>
                </p:cNvPr>
                <p:cNvSpPr/>
                <p:nvPr/>
              </p:nvSpPr>
              <p:spPr>
                <a:xfrm>
                  <a:off x="3251200" y="3124200"/>
                  <a:ext cx="165100" cy="165100"/>
                </a:xfrm>
                <a:prstGeom prst="ellipse">
                  <a:avLst/>
                </a:pr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grpSp>
          <p:grpSp>
            <p:nvGrpSpPr>
              <p:cNvPr id="17" name="Google Shape;3820;p62">
                <a:extLst>
                  <a:ext uri="{FF2B5EF4-FFF2-40B4-BE49-F238E27FC236}">
                    <a16:creationId xmlns:a16="http://schemas.microsoft.com/office/drawing/2014/main" id="{33096D58-DEDD-4B4F-6E04-70530BA8E14F}"/>
                  </a:ext>
                </a:extLst>
              </p:cNvPr>
              <p:cNvGrpSpPr/>
              <p:nvPr/>
            </p:nvGrpSpPr>
            <p:grpSpPr>
              <a:xfrm>
                <a:off x="1904258" y="4978399"/>
                <a:ext cx="385763" cy="1082676"/>
                <a:chOff x="3748088" y="3124200"/>
                <a:chExt cx="385763" cy="1082676"/>
              </a:xfrm>
              <a:grpFill/>
            </p:grpSpPr>
            <p:sp>
              <p:nvSpPr>
                <p:cNvPr id="102" name="Google Shape;3821;p62">
                  <a:extLst>
                    <a:ext uri="{FF2B5EF4-FFF2-40B4-BE49-F238E27FC236}">
                      <a16:creationId xmlns:a16="http://schemas.microsoft.com/office/drawing/2014/main" id="{A127996F-4BC2-0564-51F6-6566F08E5FDD}"/>
                    </a:ext>
                  </a:extLst>
                </p:cNvPr>
                <p:cNvSpPr/>
                <p:nvPr/>
              </p:nvSpPr>
              <p:spPr>
                <a:xfrm>
                  <a:off x="3857625" y="3124200"/>
                  <a:ext cx="165100" cy="165100"/>
                </a:xfrm>
                <a:prstGeom prst="ellipse">
                  <a:avLst/>
                </a:pr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sp>
              <p:nvSpPr>
                <p:cNvPr id="103" name="Google Shape;3822;p62">
                  <a:extLst>
                    <a:ext uri="{FF2B5EF4-FFF2-40B4-BE49-F238E27FC236}">
                      <a16:creationId xmlns:a16="http://schemas.microsoft.com/office/drawing/2014/main" id="{0F0D76CA-667E-D4E8-9363-C8BD7C4E2477}"/>
                    </a:ext>
                  </a:extLst>
                </p:cNvPr>
                <p:cNvSpPr/>
                <p:nvPr/>
              </p:nvSpPr>
              <p:spPr>
                <a:xfrm>
                  <a:off x="3748088" y="3325813"/>
                  <a:ext cx="385763" cy="881063"/>
                </a:xfrm>
                <a:custGeom>
                  <a:avLst/>
                  <a:gdLst/>
                  <a:ahLst/>
                  <a:cxnLst/>
                  <a:rect l="l" t="t" r="r" b="b"/>
                  <a:pathLst>
                    <a:path w="21" h="48" extrusionOk="0">
                      <a:moveTo>
                        <a:pt x="17" y="0"/>
                      </a:moveTo>
                      <a:cubicBezTo>
                        <a:pt x="4" y="0"/>
                        <a:pt x="4" y="0"/>
                        <a:pt x="4" y="0"/>
                      </a:cubicBezTo>
                      <a:cubicBezTo>
                        <a:pt x="2" y="0"/>
                        <a:pt x="0" y="2"/>
                        <a:pt x="0" y="4"/>
                      </a:cubicBezTo>
                      <a:cubicBezTo>
                        <a:pt x="0" y="20"/>
                        <a:pt x="0" y="20"/>
                        <a:pt x="0" y="20"/>
                      </a:cubicBezTo>
                      <a:cubicBezTo>
                        <a:pt x="0" y="21"/>
                        <a:pt x="1" y="22"/>
                        <a:pt x="2" y="22"/>
                      </a:cubicBezTo>
                      <a:cubicBezTo>
                        <a:pt x="3" y="22"/>
                        <a:pt x="4" y="21"/>
                        <a:pt x="4" y="20"/>
                      </a:cubicBezTo>
                      <a:cubicBezTo>
                        <a:pt x="4" y="5"/>
                        <a:pt x="4" y="5"/>
                        <a:pt x="4" y="5"/>
                      </a:cubicBezTo>
                      <a:cubicBezTo>
                        <a:pt x="5" y="5"/>
                        <a:pt x="5" y="5"/>
                        <a:pt x="5" y="5"/>
                      </a:cubicBezTo>
                      <a:cubicBezTo>
                        <a:pt x="5" y="45"/>
                        <a:pt x="5" y="45"/>
                        <a:pt x="5" y="45"/>
                      </a:cubicBezTo>
                      <a:cubicBezTo>
                        <a:pt x="5" y="47"/>
                        <a:pt x="6" y="48"/>
                        <a:pt x="7" y="48"/>
                      </a:cubicBezTo>
                      <a:cubicBezTo>
                        <a:pt x="9" y="48"/>
                        <a:pt x="10" y="47"/>
                        <a:pt x="10" y="45"/>
                      </a:cubicBezTo>
                      <a:cubicBezTo>
                        <a:pt x="10" y="23"/>
                        <a:pt x="10" y="23"/>
                        <a:pt x="10" y="23"/>
                      </a:cubicBezTo>
                      <a:cubicBezTo>
                        <a:pt x="11" y="23"/>
                        <a:pt x="11" y="23"/>
                        <a:pt x="11" y="23"/>
                      </a:cubicBezTo>
                      <a:cubicBezTo>
                        <a:pt x="11" y="45"/>
                        <a:pt x="11" y="45"/>
                        <a:pt x="11" y="45"/>
                      </a:cubicBezTo>
                      <a:cubicBezTo>
                        <a:pt x="11" y="47"/>
                        <a:pt x="13" y="48"/>
                        <a:pt x="14" y="48"/>
                      </a:cubicBezTo>
                      <a:cubicBezTo>
                        <a:pt x="16" y="48"/>
                        <a:pt x="17" y="47"/>
                        <a:pt x="17" y="45"/>
                      </a:cubicBezTo>
                      <a:cubicBezTo>
                        <a:pt x="17" y="5"/>
                        <a:pt x="17" y="5"/>
                        <a:pt x="17" y="5"/>
                      </a:cubicBezTo>
                      <a:cubicBezTo>
                        <a:pt x="17" y="5"/>
                        <a:pt x="17" y="5"/>
                        <a:pt x="17" y="5"/>
                      </a:cubicBezTo>
                      <a:cubicBezTo>
                        <a:pt x="17" y="20"/>
                        <a:pt x="17" y="20"/>
                        <a:pt x="17" y="20"/>
                      </a:cubicBezTo>
                      <a:cubicBezTo>
                        <a:pt x="17" y="21"/>
                        <a:pt x="18" y="22"/>
                        <a:pt x="19" y="22"/>
                      </a:cubicBezTo>
                      <a:cubicBezTo>
                        <a:pt x="20" y="22"/>
                        <a:pt x="21" y="21"/>
                        <a:pt x="21" y="20"/>
                      </a:cubicBezTo>
                      <a:cubicBezTo>
                        <a:pt x="21" y="4"/>
                        <a:pt x="21" y="4"/>
                        <a:pt x="21" y="4"/>
                      </a:cubicBezTo>
                      <a:cubicBezTo>
                        <a:pt x="21" y="2"/>
                        <a:pt x="19" y="0"/>
                        <a:pt x="17" y="0"/>
                      </a:cubicBezTo>
                      <a:close/>
                    </a:path>
                  </a:pathLst>
                </a:cu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grpSp>
          <p:grpSp>
            <p:nvGrpSpPr>
              <p:cNvPr id="18" name="Google Shape;3823;p62">
                <a:extLst>
                  <a:ext uri="{FF2B5EF4-FFF2-40B4-BE49-F238E27FC236}">
                    <a16:creationId xmlns:a16="http://schemas.microsoft.com/office/drawing/2014/main" id="{3A2EAA81-C7DA-FB72-648B-6C9C3F2FFC5F}"/>
                  </a:ext>
                </a:extLst>
              </p:cNvPr>
              <p:cNvGrpSpPr/>
              <p:nvPr/>
            </p:nvGrpSpPr>
            <p:grpSpPr>
              <a:xfrm>
                <a:off x="2509095" y="4978399"/>
                <a:ext cx="385763" cy="1082676"/>
                <a:chOff x="4352925" y="3124200"/>
                <a:chExt cx="385763" cy="1082676"/>
              </a:xfrm>
              <a:grpFill/>
            </p:grpSpPr>
            <p:sp>
              <p:nvSpPr>
                <p:cNvPr id="100" name="Google Shape;3824;p62">
                  <a:extLst>
                    <a:ext uri="{FF2B5EF4-FFF2-40B4-BE49-F238E27FC236}">
                      <a16:creationId xmlns:a16="http://schemas.microsoft.com/office/drawing/2014/main" id="{5485F22C-2C60-F78A-F9D9-420074A8F6ED}"/>
                    </a:ext>
                  </a:extLst>
                </p:cNvPr>
                <p:cNvSpPr/>
                <p:nvPr/>
              </p:nvSpPr>
              <p:spPr>
                <a:xfrm>
                  <a:off x="4464050" y="3124200"/>
                  <a:ext cx="165100" cy="165100"/>
                </a:xfrm>
                <a:prstGeom prst="ellipse">
                  <a:avLst/>
                </a:pr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sp>
              <p:nvSpPr>
                <p:cNvPr id="101" name="Google Shape;3825;p62">
                  <a:extLst>
                    <a:ext uri="{FF2B5EF4-FFF2-40B4-BE49-F238E27FC236}">
                      <a16:creationId xmlns:a16="http://schemas.microsoft.com/office/drawing/2014/main" id="{CD5A9171-8B86-DB51-09EE-30EA1533F4A7}"/>
                    </a:ext>
                  </a:extLst>
                </p:cNvPr>
                <p:cNvSpPr/>
                <p:nvPr/>
              </p:nvSpPr>
              <p:spPr>
                <a:xfrm>
                  <a:off x="4352925" y="3325813"/>
                  <a:ext cx="385763" cy="881063"/>
                </a:xfrm>
                <a:custGeom>
                  <a:avLst/>
                  <a:gdLst/>
                  <a:ahLst/>
                  <a:cxnLst/>
                  <a:rect l="l" t="t" r="r" b="b"/>
                  <a:pathLst>
                    <a:path w="21" h="48" extrusionOk="0">
                      <a:moveTo>
                        <a:pt x="17" y="0"/>
                      </a:moveTo>
                      <a:cubicBezTo>
                        <a:pt x="5" y="0"/>
                        <a:pt x="5" y="0"/>
                        <a:pt x="5" y="0"/>
                      </a:cubicBezTo>
                      <a:cubicBezTo>
                        <a:pt x="2" y="0"/>
                        <a:pt x="0" y="2"/>
                        <a:pt x="0" y="4"/>
                      </a:cubicBezTo>
                      <a:cubicBezTo>
                        <a:pt x="0" y="20"/>
                        <a:pt x="0" y="20"/>
                        <a:pt x="0" y="20"/>
                      </a:cubicBezTo>
                      <a:cubicBezTo>
                        <a:pt x="0" y="21"/>
                        <a:pt x="1" y="22"/>
                        <a:pt x="2" y="22"/>
                      </a:cubicBezTo>
                      <a:cubicBezTo>
                        <a:pt x="3" y="22"/>
                        <a:pt x="4" y="21"/>
                        <a:pt x="4" y="20"/>
                      </a:cubicBezTo>
                      <a:cubicBezTo>
                        <a:pt x="4" y="5"/>
                        <a:pt x="4" y="5"/>
                        <a:pt x="4" y="5"/>
                      </a:cubicBezTo>
                      <a:cubicBezTo>
                        <a:pt x="5" y="5"/>
                        <a:pt x="5" y="5"/>
                        <a:pt x="5" y="5"/>
                      </a:cubicBezTo>
                      <a:cubicBezTo>
                        <a:pt x="5" y="45"/>
                        <a:pt x="5" y="45"/>
                        <a:pt x="5" y="45"/>
                      </a:cubicBezTo>
                      <a:cubicBezTo>
                        <a:pt x="5" y="47"/>
                        <a:pt x="6" y="48"/>
                        <a:pt x="7" y="48"/>
                      </a:cubicBezTo>
                      <a:cubicBezTo>
                        <a:pt x="9" y="48"/>
                        <a:pt x="10" y="47"/>
                        <a:pt x="10" y="45"/>
                      </a:cubicBezTo>
                      <a:cubicBezTo>
                        <a:pt x="10" y="23"/>
                        <a:pt x="10" y="23"/>
                        <a:pt x="10" y="23"/>
                      </a:cubicBezTo>
                      <a:cubicBezTo>
                        <a:pt x="12" y="23"/>
                        <a:pt x="12" y="23"/>
                        <a:pt x="12" y="23"/>
                      </a:cubicBezTo>
                      <a:cubicBezTo>
                        <a:pt x="12" y="45"/>
                        <a:pt x="12" y="45"/>
                        <a:pt x="12" y="45"/>
                      </a:cubicBezTo>
                      <a:cubicBezTo>
                        <a:pt x="12" y="47"/>
                        <a:pt x="13" y="48"/>
                        <a:pt x="14" y="48"/>
                      </a:cubicBezTo>
                      <a:cubicBezTo>
                        <a:pt x="16" y="48"/>
                        <a:pt x="17" y="47"/>
                        <a:pt x="17" y="45"/>
                      </a:cubicBezTo>
                      <a:cubicBezTo>
                        <a:pt x="17" y="5"/>
                        <a:pt x="17" y="5"/>
                        <a:pt x="17" y="5"/>
                      </a:cubicBezTo>
                      <a:cubicBezTo>
                        <a:pt x="18" y="5"/>
                        <a:pt x="18" y="5"/>
                        <a:pt x="18" y="5"/>
                      </a:cubicBezTo>
                      <a:cubicBezTo>
                        <a:pt x="18" y="20"/>
                        <a:pt x="18" y="20"/>
                        <a:pt x="18" y="20"/>
                      </a:cubicBezTo>
                      <a:cubicBezTo>
                        <a:pt x="18" y="21"/>
                        <a:pt x="18" y="22"/>
                        <a:pt x="19" y="22"/>
                      </a:cubicBezTo>
                      <a:cubicBezTo>
                        <a:pt x="20" y="22"/>
                        <a:pt x="21" y="21"/>
                        <a:pt x="21" y="20"/>
                      </a:cubicBezTo>
                      <a:cubicBezTo>
                        <a:pt x="21" y="4"/>
                        <a:pt x="21" y="4"/>
                        <a:pt x="21" y="4"/>
                      </a:cubicBezTo>
                      <a:cubicBezTo>
                        <a:pt x="21" y="2"/>
                        <a:pt x="19" y="0"/>
                        <a:pt x="17" y="0"/>
                      </a:cubicBezTo>
                      <a:close/>
                    </a:path>
                  </a:pathLst>
                </a:cu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grpSp>
          <p:grpSp>
            <p:nvGrpSpPr>
              <p:cNvPr id="19" name="Google Shape;3826;p62">
                <a:extLst>
                  <a:ext uri="{FF2B5EF4-FFF2-40B4-BE49-F238E27FC236}">
                    <a16:creationId xmlns:a16="http://schemas.microsoft.com/office/drawing/2014/main" id="{9EA45A02-B0C3-0D06-D52C-8C2B61903193}"/>
                  </a:ext>
                </a:extLst>
              </p:cNvPr>
              <p:cNvGrpSpPr/>
              <p:nvPr/>
            </p:nvGrpSpPr>
            <p:grpSpPr>
              <a:xfrm>
                <a:off x="3134570" y="4978399"/>
                <a:ext cx="366713" cy="1082676"/>
                <a:chOff x="4978400" y="3124200"/>
                <a:chExt cx="366713" cy="1082676"/>
              </a:xfrm>
              <a:grpFill/>
            </p:grpSpPr>
            <p:sp>
              <p:nvSpPr>
                <p:cNvPr id="98" name="Google Shape;3827;p62">
                  <a:extLst>
                    <a:ext uri="{FF2B5EF4-FFF2-40B4-BE49-F238E27FC236}">
                      <a16:creationId xmlns:a16="http://schemas.microsoft.com/office/drawing/2014/main" id="{17DAC380-298B-4199-50E6-602DFE708207}"/>
                    </a:ext>
                  </a:extLst>
                </p:cNvPr>
                <p:cNvSpPr/>
                <p:nvPr/>
              </p:nvSpPr>
              <p:spPr>
                <a:xfrm>
                  <a:off x="4978400" y="3325813"/>
                  <a:ext cx="366713" cy="881063"/>
                </a:xfrm>
                <a:custGeom>
                  <a:avLst/>
                  <a:gdLst/>
                  <a:ahLst/>
                  <a:cxnLst/>
                  <a:rect l="l" t="t" r="r" b="b"/>
                  <a:pathLst>
                    <a:path w="20" h="48" extrusionOk="0">
                      <a:moveTo>
                        <a:pt x="16" y="0"/>
                      </a:moveTo>
                      <a:cubicBezTo>
                        <a:pt x="4" y="0"/>
                        <a:pt x="4" y="0"/>
                        <a:pt x="4" y="0"/>
                      </a:cubicBezTo>
                      <a:cubicBezTo>
                        <a:pt x="1" y="0"/>
                        <a:pt x="0" y="2"/>
                        <a:pt x="0" y="4"/>
                      </a:cubicBezTo>
                      <a:cubicBezTo>
                        <a:pt x="0" y="20"/>
                        <a:pt x="0" y="20"/>
                        <a:pt x="0" y="20"/>
                      </a:cubicBezTo>
                      <a:cubicBezTo>
                        <a:pt x="0" y="21"/>
                        <a:pt x="0" y="22"/>
                        <a:pt x="1" y="22"/>
                      </a:cubicBezTo>
                      <a:cubicBezTo>
                        <a:pt x="2" y="22"/>
                        <a:pt x="3" y="21"/>
                        <a:pt x="3" y="20"/>
                      </a:cubicBezTo>
                      <a:cubicBezTo>
                        <a:pt x="3" y="5"/>
                        <a:pt x="3" y="5"/>
                        <a:pt x="3" y="5"/>
                      </a:cubicBezTo>
                      <a:cubicBezTo>
                        <a:pt x="4" y="5"/>
                        <a:pt x="4" y="5"/>
                        <a:pt x="4" y="5"/>
                      </a:cubicBezTo>
                      <a:cubicBezTo>
                        <a:pt x="4" y="45"/>
                        <a:pt x="4" y="45"/>
                        <a:pt x="4" y="45"/>
                      </a:cubicBezTo>
                      <a:cubicBezTo>
                        <a:pt x="4" y="47"/>
                        <a:pt x="5" y="48"/>
                        <a:pt x="7" y="48"/>
                      </a:cubicBezTo>
                      <a:cubicBezTo>
                        <a:pt x="8" y="48"/>
                        <a:pt x="9" y="47"/>
                        <a:pt x="9" y="45"/>
                      </a:cubicBezTo>
                      <a:cubicBezTo>
                        <a:pt x="9" y="23"/>
                        <a:pt x="9" y="23"/>
                        <a:pt x="9" y="23"/>
                      </a:cubicBezTo>
                      <a:cubicBezTo>
                        <a:pt x="11" y="23"/>
                        <a:pt x="11" y="23"/>
                        <a:pt x="11" y="23"/>
                      </a:cubicBezTo>
                      <a:cubicBezTo>
                        <a:pt x="11" y="45"/>
                        <a:pt x="11" y="45"/>
                        <a:pt x="11" y="45"/>
                      </a:cubicBezTo>
                      <a:cubicBezTo>
                        <a:pt x="11" y="47"/>
                        <a:pt x="12" y="48"/>
                        <a:pt x="13" y="48"/>
                      </a:cubicBezTo>
                      <a:cubicBezTo>
                        <a:pt x="15" y="48"/>
                        <a:pt x="16" y="47"/>
                        <a:pt x="16" y="45"/>
                      </a:cubicBezTo>
                      <a:cubicBezTo>
                        <a:pt x="16" y="5"/>
                        <a:pt x="16" y="5"/>
                        <a:pt x="16" y="5"/>
                      </a:cubicBezTo>
                      <a:cubicBezTo>
                        <a:pt x="17" y="5"/>
                        <a:pt x="17" y="5"/>
                        <a:pt x="17" y="5"/>
                      </a:cubicBezTo>
                      <a:cubicBezTo>
                        <a:pt x="17" y="20"/>
                        <a:pt x="17" y="20"/>
                        <a:pt x="17" y="20"/>
                      </a:cubicBezTo>
                      <a:cubicBezTo>
                        <a:pt x="17" y="21"/>
                        <a:pt x="17" y="22"/>
                        <a:pt x="18" y="22"/>
                      </a:cubicBezTo>
                      <a:cubicBezTo>
                        <a:pt x="19" y="22"/>
                        <a:pt x="20" y="21"/>
                        <a:pt x="20" y="20"/>
                      </a:cubicBezTo>
                      <a:cubicBezTo>
                        <a:pt x="20" y="4"/>
                        <a:pt x="20" y="4"/>
                        <a:pt x="20" y="4"/>
                      </a:cubicBezTo>
                      <a:cubicBezTo>
                        <a:pt x="20" y="2"/>
                        <a:pt x="18" y="0"/>
                        <a:pt x="16" y="0"/>
                      </a:cubicBezTo>
                      <a:close/>
                    </a:path>
                  </a:pathLst>
                </a:cu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sp>
              <p:nvSpPr>
                <p:cNvPr id="99" name="Google Shape;3828;p62">
                  <a:extLst>
                    <a:ext uri="{FF2B5EF4-FFF2-40B4-BE49-F238E27FC236}">
                      <a16:creationId xmlns:a16="http://schemas.microsoft.com/office/drawing/2014/main" id="{276BD7A6-45FF-27BF-4948-70D6A9BE8E44}"/>
                    </a:ext>
                  </a:extLst>
                </p:cNvPr>
                <p:cNvSpPr/>
                <p:nvPr/>
              </p:nvSpPr>
              <p:spPr>
                <a:xfrm>
                  <a:off x="5087938" y="3124200"/>
                  <a:ext cx="165100" cy="165100"/>
                </a:xfrm>
                <a:prstGeom prst="ellipse">
                  <a:avLst/>
                </a:pr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grpSp>
          <p:grpSp>
            <p:nvGrpSpPr>
              <p:cNvPr id="20" name="Google Shape;3829;p62">
                <a:extLst>
                  <a:ext uri="{FF2B5EF4-FFF2-40B4-BE49-F238E27FC236}">
                    <a16:creationId xmlns:a16="http://schemas.microsoft.com/office/drawing/2014/main" id="{D2EC9F0F-1C21-645C-0E91-5963651D4204}"/>
                  </a:ext>
                </a:extLst>
              </p:cNvPr>
              <p:cNvGrpSpPr/>
              <p:nvPr/>
            </p:nvGrpSpPr>
            <p:grpSpPr>
              <a:xfrm>
                <a:off x="3739408" y="4978399"/>
                <a:ext cx="368300" cy="1082676"/>
                <a:chOff x="5583238" y="3124200"/>
                <a:chExt cx="368300" cy="1082676"/>
              </a:xfrm>
              <a:grpFill/>
            </p:grpSpPr>
            <p:sp>
              <p:nvSpPr>
                <p:cNvPr id="96" name="Google Shape;3830;p62">
                  <a:extLst>
                    <a:ext uri="{FF2B5EF4-FFF2-40B4-BE49-F238E27FC236}">
                      <a16:creationId xmlns:a16="http://schemas.microsoft.com/office/drawing/2014/main" id="{F7317D0B-56EC-6392-DFF9-65DC78A444E9}"/>
                    </a:ext>
                  </a:extLst>
                </p:cNvPr>
                <p:cNvSpPr/>
                <p:nvPr/>
              </p:nvSpPr>
              <p:spPr>
                <a:xfrm>
                  <a:off x="5583238" y="3325813"/>
                  <a:ext cx="368300" cy="881063"/>
                </a:xfrm>
                <a:custGeom>
                  <a:avLst/>
                  <a:gdLst/>
                  <a:ahLst/>
                  <a:cxnLst/>
                  <a:rect l="l" t="t" r="r" b="b"/>
                  <a:pathLst>
                    <a:path w="20" h="48" extrusionOk="0">
                      <a:moveTo>
                        <a:pt x="16" y="0"/>
                      </a:moveTo>
                      <a:cubicBezTo>
                        <a:pt x="4" y="0"/>
                        <a:pt x="4" y="0"/>
                        <a:pt x="4" y="0"/>
                      </a:cubicBezTo>
                      <a:cubicBezTo>
                        <a:pt x="2" y="0"/>
                        <a:pt x="0" y="2"/>
                        <a:pt x="0" y="4"/>
                      </a:cubicBezTo>
                      <a:cubicBezTo>
                        <a:pt x="0" y="20"/>
                        <a:pt x="0" y="20"/>
                        <a:pt x="0" y="20"/>
                      </a:cubicBezTo>
                      <a:cubicBezTo>
                        <a:pt x="0" y="21"/>
                        <a:pt x="1" y="22"/>
                        <a:pt x="2" y="22"/>
                      </a:cubicBezTo>
                      <a:cubicBezTo>
                        <a:pt x="3" y="22"/>
                        <a:pt x="3" y="21"/>
                        <a:pt x="3" y="20"/>
                      </a:cubicBezTo>
                      <a:cubicBezTo>
                        <a:pt x="3" y="5"/>
                        <a:pt x="3" y="5"/>
                        <a:pt x="3" y="5"/>
                      </a:cubicBezTo>
                      <a:cubicBezTo>
                        <a:pt x="4" y="5"/>
                        <a:pt x="4" y="5"/>
                        <a:pt x="4" y="5"/>
                      </a:cubicBezTo>
                      <a:cubicBezTo>
                        <a:pt x="4" y="45"/>
                        <a:pt x="4" y="45"/>
                        <a:pt x="4" y="45"/>
                      </a:cubicBezTo>
                      <a:cubicBezTo>
                        <a:pt x="4" y="47"/>
                        <a:pt x="5" y="48"/>
                        <a:pt x="7" y="48"/>
                      </a:cubicBezTo>
                      <a:cubicBezTo>
                        <a:pt x="8" y="48"/>
                        <a:pt x="9" y="47"/>
                        <a:pt x="9" y="45"/>
                      </a:cubicBezTo>
                      <a:cubicBezTo>
                        <a:pt x="9" y="23"/>
                        <a:pt x="9" y="23"/>
                        <a:pt x="9" y="23"/>
                      </a:cubicBezTo>
                      <a:cubicBezTo>
                        <a:pt x="11" y="23"/>
                        <a:pt x="11" y="23"/>
                        <a:pt x="11" y="23"/>
                      </a:cubicBezTo>
                      <a:cubicBezTo>
                        <a:pt x="11" y="45"/>
                        <a:pt x="11" y="45"/>
                        <a:pt x="11" y="45"/>
                      </a:cubicBezTo>
                      <a:cubicBezTo>
                        <a:pt x="11" y="47"/>
                        <a:pt x="12" y="48"/>
                        <a:pt x="13" y="48"/>
                      </a:cubicBezTo>
                      <a:cubicBezTo>
                        <a:pt x="15" y="48"/>
                        <a:pt x="16" y="47"/>
                        <a:pt x="16" y="45"/>
                      </a:cubicBezTo>
                      <a:cubicBezTo>
                        <a:pt x="16" y="5"/>
                        <a:pt x="16" y="5"/>
                        <a:pt x="16" y="5"/>
                      </a:cubicBezTo>
                      <a:cubicBezTo>
                        <a:pt x="17" y="5"/>
                        <a:pt x="17" y="5"/>
                        <a:pt x="17" y="5"/>
                      </a:cubicBezTo>
                      <a:cubicBezTo>
                        <a:pt x="17" y="20"/>
                        <a:pt x="17" y="20"/>
                        <a:pt x="17" y="20"/>
                      </a:cubicBezTo>
                      <a:cubicBezTo>
                        <a:pt x="17" y="21"/>
                        <a:pt x="18" y="22"/>
                        <a:pt x="19" y="22"/>
                      </a:cubicBezTo>
                      <a:cubicBezTo>
                        <a:pt x="20" y="22"/>
                        <a:pt x="20" y="21"/>
                        <a:pt x="20" y="20"/>
                      </a:cubicBezTo>
                      <a:cubicBezTo>
                        <a:pt x="20" y="4"/>
                        <a:pt x="20" y="4"/>
                        <a:pt x="20" y="4"/>
                      </a:cubicBezTo>
                      <a:cubicBezTo>
                        <a:pt x="20" y="2"/>
                        <a:pt x="19" y="0"/>
                        <a:pt x="16" y="0"/>
                      </a:cubicBezTo>
                      <a:close/>
                    </a:path>
                  </a:pathLst>
                </a:cu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sp>
              <p:nvSpPr>
                <p:cNvPr id="97" name="Google Shape;3831;p62">
                  <a:extLst>
                    <a:ext uri="{FF2B5EF4-FFF2-40B4-BE49-F238E27FC236}">
                      <a16:creationId xmlns:a16="http://schemas.microsoft.com/office/drawing/2014/main" id="{7483D27C-504B-BDB2-1CA0-63EE216CF358}"/>
                    </a:ext>
                  </a:extLst>
                </p:cNvPr>
                <p:cNvSpPr/>
                <p:nvPr/>
              </p:nvSpPr>
              <p:spPr>
                <a:xfrm>
                  <a:off x="5694363" y="3124200"/>
                  <a:ext cx="165100" cy="165100"/>
                </a:xfrm>
                <a:prstGeom prst="ellipse">
                  <a:avLst/>
                </a:pr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grpSp>
          <p:grpSp>
            <p:nvGrpSpPr>
              <p:cNvPr id="21" name="Google Shape;3832;p62">
                <a:extLst>
                  <a:ext uri="{FF2B5EF4-FFF2-40B4-BE49-F238E27FC236}">
                    <a16:creationId xmlns:a16="http://schemas.microsoft.com/office/drawing/2014/main" id="{2E2A906C-CF12-C26F-E37F-509190D9DD2A}"/>
                  </a:ext>
                </a:extLst>
              </p:cNvPr>
              <p:cNvGrpSpPr/>
              <p:nvPr/>
            </p:nvGrpSpPr>
            <p:grpSpPr>
              <a:xfrm>
                <a:off x="4345833" y="4978399"/>
                <a:ext cx="385763" cy="1082676"/>
                <a:chOff x="6189663" y="3124200"/>
                <a:chExt cx="385763" cy="1082676"/>
              </a:xfrm>
              <a:grpFill/>
            </p:grpSpPr>
            <p:sp>
              <p:nvSpPr>
                <p:cNvPr id="94" name="Google Shape;3833;p62">
                  <a:extLst>
                    <a:ext uri="{FF2B5EF4-FFF2-40B4-BE49-F238E27FC236}">
                      <a16:creationId xmlns:a16="http://schemas.microsoft.com/office/drawing/2014/main" id="{7F86FC37-C127-B1C1-83A2-00E09174F114}"/>
                    </a:ext>
                  </a:extLst>
                </p:cNvPr>
                <p:cNvSpPr/>
                <p:nvPr/>
              </p:nvSpPr>
              <p:spPr>
                <a:xfrm>
                  <a:off x="6299200" y="3124200"/>
                  <a:ext cx="165100" cy="165100"/>
                </a:xfrm>
                <a:prstGeom prst="ellipse">
                  <a:avLst/>
                </a:pr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sp>
              <p:nvSpPr>
                <p:cNvPr id="95" name="Google Shape;3834;p62">
                  <a:extLst>
                    <a:ext uri="{FF2B5EF4-FFF2-40B4-BE49-F238E27FC236}">
                      <a16:creationId xmlns:a16="http://schemas.microsoft.com/office/drawing/2014/main" id="{03F95B54-6FA9-C078-DF3C-361698BA53CE}"/>
                    </a:ext>
                  </a:extLst>
                </p:cNvPr>
                <p:cNvSpPr/>
                <p:nvPr/>
              </p:nvSpPr>
              <p:spPr>
                <a:xfrm>
                  <a:off x="6189663" y="3325813"/>
                  <a:ext cx="385763" cy="881063"/>
                </a:xfrm>
                <a:custGeom>
                  <a:avLst/>
                  <a:gdLst/>
                  <a:ahLst/>
                  <a:cxnLst/>
                  <a:rect l="l" t="t" r="r" b="b"/>
                  <a:pathLst>
                    <a:path w="21" h="48" extrusionOk="0">
                      <a:moveTo>
                        <a:pt x="16" y="0"/>
                      </a:moveTo>
                      <a:cubicBezTo>
                        <a:pt x="4" y="0"/>
                        <a:pt x="4" y="0"/>
                        <a:pt x="4" y="0"/>
                      </a:cubicBezTo>
                      <a:cubicBezTo>
                        <a:pt x="2" y="0"/>
                        <a:pt x="0" y="2"/>
                        <a:pt x="0" y="4"/>
                      </a:cubicBezTo>
                      <a:cubicBezTo>
                        <a:pt x="0" y="20"/>
                        <a:pt x="0" y="20"/>
                        <a:pt x="0" y="20"/>
                      </a:cubicBezTo>
                      <a:cubicBezTo>
                        <a:pt x="0" y="21"/>
                        <a:pt x="1" y="22"/>
                        <a:pt x="2" y="22"/>
                      </a:cubicBezTo>
                      <a:cubicBezTo>
                        <a:pt x="3" y="22"/>
                        <a:pt x="3" y="21"/>
                        <a:pt x="3" y="20"/>
                      </a:cubicBezTo>
                      <a:cubicBezTo>
                        <a:pt x="3" y="5"/>
                        <a:pt x="3" y="5"/>
                        <a:pt x="3" y="5"/>
                      </a:cubicBezTo>
                      <a:cubicBezTo>
                        <a:pt x="4" y="5"/>
                        <a:pt x="4" y="5"/>
                        <a:pt x="4" y="5"/>
                      </a:cubicBezTo>
                      <a:cubicBezTo>
                        <a:pt x="4" y="45"/>
                        <a:pt x="4" y="45"/>
                        <a:pt x="4" y="45"/>
                      </a:cubicBezTo>
                      <a:cubicBezTo>
                        <a:pt x="4" y="47"/>
                        <a:pt x="5" y="48"/>
                        <a:pt x="7" y="48"/>
                      </a:cubicBezTo>
                      <a:cubicBezTo>
                        <a:pt x="8" y="48"/>
                        <a:pt x="10" y="47"/>
                        <a:pt x="10" y="45"/>
                      </a:cubicBezTo>
                      <a:cubicBezTo>
                        <a:pt x="10" y="23"/>
                        <a:pt x="10" y="23"/>
                        <a:pt x="10" y="23"/>
                      </a:cubicBezTo>
                      <a:cubicBezTo>
                        <a:pt x="11" y="23"/>
                        <a:pt x="11" y="23"/>
                        <a:pt x="11" y="23"/>
                      </a:cubicBezTo>
                      <a:cubicBezTo>
                        <a:pt x="11" y="45"/>
                        <a:pt x="11" y="45"/>
                        <a:pt x="11" y="45"/>
                      </a:cubicBezTo>
                      <a:cubicBezTo>
                        <a:pt x="11" y="47"/>
                        <a:pt x="12" y="48"/>
                        <a:pt x="14" y="48"/>
                      </a:cubicBezTo>
                      <a:cubicBezTo>
                        <a:pt x="15" y="48"/>
                        <a:pt x="16" y="47"/>
                        <a:pt x="16" y="45"/>
                      </a:cubicBezTo>
                      <a:cubicBezTo>
                        <a:pt x="16" y="5"/>
                        <a:pt x="16" y="5"/>
                        <a:pt x="16" y="5"/>
                      </a:cubicBezTo>
                      <a:cubicBezTo>
                        <a:pt x="17" y="5"/>
                        <a:pt x="17" y="5"/>
                        <a:pt x="17" y="5"/>
                      </a:cubicBezTo>
                      <a:cubicBezTo>
                        <a:pt x="17" y="20"/>
                        <a:pt x="17" y="20"/>
                        <a:pt x="17" y="20"/>
                      </a:cubicBezTo>
                      <a:cubicBezTo>
                        <a:pt x="17" y="21"/>
                        <a:pt x="18" y="22"/>
                        <a:pt x="19" y="22"/>
                      </a:cubicBezTo>
                      <a:cubicBezTo>
                        <a:pt x="20" y="22"/>
                        <a:pt x="21" y="21"/>
                        <a:pt x="21" y="20"/>
                      </a:cubicBezTo>
                      <a:cubicBezTo>
                        <a:pt x="21" y="4"/>
                        <a:pt x="21" y="4"/>
                        <a:pt x="21" y="4"/>
                      </a:cubicBezTo>
                      <a:cubicBezTo>
                        <a:pt x="21" y="2"/>
                        <a:pt x="19" y="0"/>
                        <a:pt x="16" y="0"/>
                      </a:cubicBezTo>
                      <a:close/>
                    </a:path>
                  </a:pathLst>
                </a:cu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grpSp>
          <p:grpSp>
            <p:nvGrpSpPr>
              <p:cNvPr id="22" name="Google Shape;3835;p62">
                <a:extLst>
                  <a:ext uri="{FF2B5EF4-FFF2-40B4-BE49-F238E27FC236}">
                    <a16:creationId xmlns:a16="http://schemas.microsoft.com/office/drawing/2014/main" id="{786D2850-0670-CE44-11FF-A130075367A8}"/>
                  </a:ext>
                </a:extLst>
              </p:cNvPr>
              <p:cNvGrpSpPr/>
              <p:nvPr/>
            </p:nvGrpSpPr>
            <p:grpSpPr>
              <a:xfrm>
                <a:off x="4952258" y="4978399"/>
                <a:ext cx="385763" cy="1082676"/>
                <a:chOff x="6796088" y="3124200"/>
                <a:chExt cx="385763" cy="1082676"/>
              </a:xfrm>
              <a:grpFill/>
            </p:grpSpPr>
            <p:sp>
              <p:nvSpPr>
                <p:cNvPr id="92" name="Google Shape;3836;p62">
                  <a:extLst>
                    <a:ext uri="{FF2B5EF4-FFF2-40B4-BE49-F238E27FC236}">
                      <a16:creationId xmlns:a16="http://schemas.microsoft.com/office/drawing/2014/main" id="{AC161843-4128-5147-1357-4EE4909AD051}"/>
                    </a:ext>
                  </a:extLst>
                </p:cNvPr>
                <p:cNvSpPr/>
                <p:nvPr/>
              </p:nvSpPr>
              <p:spPr>
                <a:xfrm>
                  <a:off x="6905625" y="3124200"/>
                  <a:ext cx="165100" cy="165100"/>
                </a:xfrm>
                <a:prstGeom prst="ellipse">
                  <a:avLst/>
                </a:pr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sp>
              <p:nvSpPr>
                <p:cNvPr id="93" name="Google Shape;3837;p62">
                  <a:extLst>
                    <a:ext uri="{FF2B5EF4-FFF2-40B4-BE49-F238E27FC236}">
                      <a16:creationId xmlns:a16="http://schemas.microsoft.com/office/drawing/2014/main" id="{5D784E62-BCF6-7D5A-A476-98B1D25CCAAB}"/>
                    </a:ext>
                  </a:extLst>
                </p:cNvPr>
                <p:cNvSpPr/>
                <p:nvPr/>
              </p:nvSpPr>
              <p:spPr>
                <a:xfrm>
                  <a:off x="6796088" y="3325813"/>
                  <a:ext cx="385763" cy="881063"/>
                </a:xfrm>
                <a:custGeom>
                  <a:avLst/>
                  <a:gdLst/>
                  <a:ahLst/>
                  <a:cxnLst/>
                  <a:rect l="l" t="t" r="r" b="b"/>
                  <a:pathLst>
                    <a:path w="21" h="48" extrusionOk="0">
                      <a:moveTo>
                        <a:pt x="17" y="0"/>
                      </a:moveTo>
                      <a:cubicBezTo>
                        <a:pt x="4" y="0"/>
                        <a:pt x="4" y="0"/>
                        <a:pt x="4" y="0"/>
                      </a:cubicBezTo>
                      <a:cubicBezTo>
                        <a:pt x="2" y="0"/>
                        <a:pt x="0" y="2"/>
                        <a:pt x="0" y="4"/>
                      </a:cubicBezTo>
                      <a:cubicBezTo>
                        <a:pt x="0" y="20"/>
                        <a:pt x="0" y="20"/>
                        <a:pt x="0" y="20"/>
                      </a:cubicBezTo>
                      <a:cubicBezTo>
                        <a:pt x="0" y="21"/>
                        <a:pt x="1" y="22"/>
                        <a:pt x="2" y="22"/>
                      </a:cubicBezTo>
                      <a:cubicBezTo>
                        <a:pt x="3" y="22"/>
                        <a:pt x="4" y="21"/>
                        <a:pt x="4" y="20"/>
                      </a:cubicBezTo>
                      <a:cubicBezTo>
                        <a:pt x="4" y="5"/>
                        <a:pt x="4" y="5"/>
                        <a:pt x="4" y="5"/>
                      </a:cubicBezTo>
                      <a:cubicBezTo>
                        <a:pt x="4" y="5"/>
                        <a:pt x="4" y="5"/>
                        <a:pt x="4" y="5"/>
                      </a:cubicBezTo>
                      <a:cubicBezTo>
                        <a:pt x="4" y="45"/>
                        <a:pt x="4" y="45"/>
                        <a:pt x="4" y="45"/>
                      </a:cubicBezTo>
                      <a:cubicBezTo>
                        <a:pt x="4" y="47"/>
                        <a:pt x="6" y="48"/>
                        <a:pt x="7" y="48"/>
                      </a:cubicBezTo>
                      <a:cubicBezTo>
                        <a:pt x="8" y="48"/>
                        <a:pt x="10" y="47"/>
                        <a:pt x="10" y="45"/>
                      </a:cubicBezTo>
                      <a:cubicBezTo>
                        <a:pt x="10" y="23"/>
                        <a:pt x="10" y="23"/>
                        <a:pt x="10" y="23"/>
                      </a:cubicBezTo>
                      <a:cubicBezTo>
                        <a:pt x="11" y="23"/>
                        <a:pt x="11" y="23"/>
                        <a:pt x="11" y="23"/>
                      </a:cubicBezTo>
                      <a:cubicBezTo>
                        <a:pt x="11" y="45"/>
                        <a:pt x="11" y="45"/>
                        <a:pt x="11" y="45"/>
                      </a:cubicBezTo>
                      <a:cubicBezTo>
                        <a:pt x="11" y="47"/>
                        <a:pt x="12" y="48"/>
                        <a:pt x="14" y="48"/>
                      </a:cubicBezTo>
                      <a:cubicBezTo>
                        <a:pt x="15" y="48"/>
                        <a:pt x="16" y="47"/>
                        <a:pt x="16" y="45"/>
                      </a:cubicBezTo>
                      <a:cubicBezTo>
                        <a:pt x="16" y="5"/>
                        <a:pt x="16" y="5"/>
                        <a:pt x="16" y="5"/>
                      </a:cubicBezTo>
                      <a:cubicBezTo>
                        <a:pt x="17" y="5"/>
                        <a:pt x="17" y="5"/>
                        <a:pt x="17" y="5"/>
                      </a:cubicBezTo>
                      <a:cubicBezTo>
                        <a:pt x="17" y="20"/>
                        <a:pt x="17" y="20"/>
                        <a:pt x="17" y="20"/>
                      </a:cubicBezTo>
                      <a:cubicBezTo>
                        <a:pt x="17" y="21"/>
                        <a:pt x="18" y="22"/>
                        <a:pt x="19" y="22"/>
                      </a:cubicBezTo>
                      <a:cubicBezTo>
                        <a:pt x="20" y="22"/>
                        <a:pt x="21" y="21"/>
                        <a:pt x="21" y="20"/>
                      </a:cubicBezTo>
                      <a:cubicBezTo>
                        <a:pt x="21" y="4"/>
                        <a:pt x="21" y="4"/>
                        <a:pt x="21" y="4"/>
                      </a:cubicBezTo>
                      <a:cubicBezTo>
                        <a:pt x="21" y="2"/>
                        <a:pt x="19" y="0"/>
                        <a:pt x="17" y="0"/>
                      </a:cubicBezTo>
                      <a:close/>
                    </a:path>
                  </a:pathLst>
                </a:cu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grpSp>
          <p:grpSp>
            <p:nvGrpSpPr>
              <p:cNvPr id="23" name="Google Shape;3838;p62">
                <a:extLst>
                  <a:ext uri="{FF2B5EF4-FFF2-40B4-BE49-F238E27FC236}">
                    <a16:creationId xmlns:a16="http://schemas.microsoft.com/office/drawing/2014/main" id="{A2030FE8-A5D7-A7D8-272D-E1221349249D}"/>
                  </a:ext>
                </a:extLst>
              </p:cNvPr>
              <p:cNvGrpSpPr/>
              <p:nvPr/>
            </p:nvGrpSpPr>
            <p:grpSpPr>
              <a:xfrm>
                <a:off x="5557095" y="4978399"/>
                <a:ext cx="385763" cy="1082676"/>
                <a:chOff x="7400925" y="3124200"/>
                <a:chExt cx="385763" cy="1082676"/>
              </a:xfrm>
              <a:grpFill/>
            </p:grpSpPr>
            <p:sp>
              <p:nvSpPr>
                <p:cNvPr id="90" name="Google Shape;3839;p62">
                  <a:extLst>
                    <a:ext uri="{FF2B5EF4-FFF2-40B4-BE49-F238E27FC236}">
                      <a16:creationId xmlns:a16="http://schemas.microsoft.com/office/drawing/2014/main" id="{E8F04F7F-A5B2-642F-F574-77D56A4F7F5C}"/>
                    </a:ext>
                  </a:extLst>
                </p:cNvPr>
                <p:cNvSpPr/>
                <p:nvPr/>
              </p:nvSpPr>
              <p:spPr>
                <a:xfrm>
                  <a:off x="7512050" y="3124200"/>
                  <a:ext cx="165100" cy="165100"/>
                </a:xfrm>
                <a:prstGeom prst="ellipse">
                  <a:avLst/>
                </a:pr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sp>
              <p:nvSpPr>
                <p:cNvPr id="91" name="Google Shape;3840;p62">
                  <a:extLst>
                    <a:ext uri="{FF2B5EF4-FFF2-40B4-BE49-F238E27FC236}">
                      <a16:creationId xmlns:a16="http://schemas.microsoft.com/office/drawing/2014/main" id="{160380E6-8A16-1330-7065-5E20CCF01DF4}"/>
                    </a:ext>
                  </a:extLst>
                </p:cNvPr>
                <p:cNvSpPr/>
                <p:nvPr/>
              </p:nvSpPr>
              <p:spPr>
                <a:xfrm>
                  <a:off x="7400925" y="3325813"/>
                  <a:ext cx="385763" cy="881063"/>
                </a:xfrm>
                <a:custGeom>
                  <a:avLst/>
                  <a:gdLst/>
                  <a:ahLst/>
                  <a:cxnLst/>
                  <a:rect l="l" t="t" r="r" b="b"/>
                  <a:pathLst>
                    <a:path w="21" h="48" extrusionOk="0">
                      <a:moveTo>
                        <a:pt x="17" y="0"/>
                      </a:moveTo>
                      <a:cubicBezTo>
                        <a:pt x="4" y="0"/>
                        <a:pt x="4" y="0"/>
                        <a:pt x="4" y="0"/>
                      </a:cubicBezTo>
                      <a:cubicBezTo>
                        <a:pt x="2" y="0"/>
                        <a:pt x="0" y="2"/>
                        <a:pt x="0" y="4"/>
                      </a:cubicBezTo>
                      <a:cubicBezTo>
                        <a:pt x="0" y="20"/>
                        <a:pt x="0" y="20"/>
                        <a:pt x="0" y="20"/>
                      </a:cubicBezTo>
                      <a:cubicBezTo>
                        <a:pt x="0" y="21"/>
                        <a:pt x="1" y="22"/>
                        <a:pt x="2" y="22"/>
                      </a:cubicBezTo>
                      <a:cubicBezTo>
                        <a:pt x="3" y="22"/>
                        <a:pt x="4" y="21"/>
                        <a:pt x="4" y="20"/>
                      </a:cubicBezTo>
                      <a:cubicBezTo>
                        <a:pt x="4" y="5"/>
                        <a:pt x="4" y="5"/>
                        <a:pt x="4" y="5"/>
                      </a:cubicBezTo>
                      <a:cubicBezTo>
                        <a:pt x="4" y="5"/>
                        <a:pt x="4" y="5"/>
                        <a:pt x="4" y="5"/>
                      </a:cubicBezTo>
                      <a:cubicBezTo>
                        <a:pt x="4" y="45"/>
                        <a:pt x="4" y="45"/>
                        <a:pt x="4" y="45"/>
                      </a:cubicBezTo>
                      <a:cubicBezTo>
                        <a:pt x="4" y="47"/>
                        <a:pt x="6" y="48"/>
                        <a:pt x="7" y="48"/>
                      </a:cubicBezTo>
                      <a:cubicBezTo>
                        <a:pt x="9" y="48"/>
                        <a:pt x="10" y="47"/>
                        <a:pt x="10" y="45"/>
                      </a:cubicBezTo>
                      <a:cubicBezTo>
                        <a:pt x="10" y="23"/>
                        <a:pt x="10" y="23"/>
                        <a:pt x="10" y="23"/>
                      </a:cubicBezTo>
                      <a:cubicBezTo>
                        <a:pt x="11" y="23"/>
                        <a:pt x="11" y="23"/>
                        <a:pt x="11" y="23"/>
                      </a:cubicBezTo>
                      <a:cubicBezTo>
                        <a:pt x="11" y="45"/>
                        <a:pt x="11" y="45"/>
                        <a:pt x="11" y="45"/>
                      </a:cubicBezTo>
                      <a:cubicBezTo>
                        <a:pt x="11" y="47"/>
                        <a:pt x="12" y="48"/>
                        <a:pt x="14" y="48"/>
                      </a:cubicBezTo>
                      <a:cubicBezTo>
                        <a:pt x="15" y="48"/>
                        <a:pt x="17" y="47"/>
                        <a:pt x="17" y="45"/>
                      </a:cubicBezTo>
                      <a:cubicBezTo>
                        <a:pt x="17" y="5"/>
                        <a:pt x="17" y="5"/>
                        <a:pt x="17" y="5"/>
                      </a:cubicBezTo>
                      <a:cubicBezTo>
                        <a:pt x="17" y="5"/>
                        <a:pt x="17" y="5"/>
                        <a:pt x="17" y="5"/>
                      </a:cubicBezTo>
                      <a:cubicBezTo>
                        <a:pt x="17" y="20"/>
                        <a:pt x="17" y="20"/>
                        <a:pt x="17" y="20"/>
                      </a:cubicBezTo>
                      <a:cubicBezTo>
                        <a:pt x="17" y="21"/>
                        <a:pt x="18" y="22"/>
                        <a:pt x="19" y="22"/>
                      </a:cubicBezTo>
                      <a:cubicBezTo>
                        <a:pt x="20" y="22"/>
                        <a:pt x="21" y="21"/>
                        <a:pt x="21" y="20"/>
                      </a:cubicBezTo>
                      <a:cubicBezTo>
                        <a:pt x="21" y="4"/>
                        <a:pt x="21" y="4"/>
                        <a:pt x="21" y="4"/>
                      </a:cubicBezTo>
                      <a:cubicBezTo>
                        <a:pt x="21" y="2"/>
                        <a:pt x="19" y="0"/>
                        <a:pt x="17" y="0"/>
                      </a:cubicBezTo>
                      <a:close/>
                    </a:path>
                  </a:pathLst>
                </a:cu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grpSp>
          <p:grpSp>
            <p:nvGrpSpPr>
              <p:cNvPr id="24" name="Google Shape;3841;p62">
                <a:extLst>
                  <a:ext uri="{FF2B5EF4-FFF2-40B4-BE49-F238E27FC236}">
                    <a16:creationId xmlns:a16="http://schemas.microsoft.com/office/drawing/2014/main" id="{99222F28-DB9D-CC7C-BB5F-0B53741B0562}"/>
                  </a:ext>
                </a:extLst>
              </p:cNvPr>
              <p:cNvGrpSpPr/>
              <p:nvPr/>
            </p:nvGrpSpPr>
            <p:grpSpPr>
              <a:xfrm>
                <a:off x="6163520" y="4978399"/>
                <a:ext cx="385763" cy="1082676"/>
                <a:chOff x="8007350" y="3124200"/>
                <a:chExt cx="385763" cy="1082676"/>
              </a:xfrm>
              <a:grpFill/>
            </p:grpSpPr>
            <p:sp>
              <p:nvSpPr>
                <p:cNvPr id="88" name="Google Shape;3842;p62">
                  <a:extLst>
                    <a:ext uri="{FF2B5EF4-FFF2-40B4-BE49-F238E27FC236}">
                      <a16:creationId xmlns:a16="http://schemas.microsoft.com/office/drawing/2014/main" id="{4091B526-4287-DBFA-2CCF-1D263938E002}"/>
                    </a:ext>
                  </a:extLst>
                </p:cNvPr>
                <p:cNvSpPr/>
                <p:nvPr/>
              </p:nvSpPr>
              <p:spPr>
                <a:xfrm>
                  <a:off x="8007350" y="3325813"/>
                  <a:ext cx="385763" cy="881063"/>
                </a:xfrm>
                <a:custGeom>
                  <a:avLst/>
                  <a:gdLst/>
                  <a:ahLst/>
                  <a:cxnLst/>
                  <a:rect l="l" t="t" r="r" b="b"/>
                  <a:pathLst>
                    <a:path w="21" h="48" extrusionOk="0">
                      <a:moveTo>
                        <a:pt x="17" y="0"/>
                      </a:moveTo>
                      <a:cubicBezTo>
                        <a:pt x="4" y="0"/>
                        <a:pt x="4" y="0"/>
                        <a:pt x="4" y="0"/>
                      </a:cubicBezTo>
                      <a:cubicBezTo>
                        <a:pt x="2" y="0"/>
                        <a:pt x="0" y="2"/>
                        <a:pt x="0" y="4"/>
                      </a:cubicBezTo>
                      <a:cubicBezTo>
                        <a:pt x="0" y="20"/>
                        <a:pt x="0" y="20"/>
                        <a:pt x="0" y="20"/>
                      </a:cubicBezTo>
                      <a:cubicBezTo>
                        <a:pt x="0" y="21"/>
                        <a:pt x="1" y="22"/>
                        <a:pt x="2" y="22"/>
                      </a:cubicBezTo>
                      <a:cubicBezTo>
                        <a:pt x="3" y="22"/>
                        <a:pt x="4" y="21"/>
                        <a:pt x="4" y="20"/>
                      </a:cubicBezTo>
                      <a:cubicBezTo>
                        <a:pt x="4" y="5"/>
                        <a:pt x="4" y="5"/>
                        <a:pt x="4" y="5"/>
                      </a:cubicBezTo>
                      <a:cubicBezTo>
                        <a:pt x="5" y="5"/>
                        <a:pt x="5" y="5"/>
                        <a:pt x="5" y="5"/>
                      </a:cubicBezTo>
                      <a:cubicBezTo>
                        <a:pt x="5" y="45"/>
                        <a:pt x="5" y="45"/>
                        <a:pt x="5" y="45"/>
                      </a:cubicBezTo>
                      <a:cubicBezTo>
                        <a:pt x="5" y="47"/>
                        <a:pt x="6" y="48"/>
                        <a:pt x="7" y="48"/>
                      </a:cubicBezTo>
                      <a:cubicBezTo>
                        <a:pt x="9" y="48"/>
                        <a:pt x="10" y="47"/>
                        <a:pt x="10" y="45"/>
                      </a:cubicBezTo>
                      <a:cubicBezTo>
                        <a:pt x="10" y="23"/>
                        <a:pt x="10" y="23"/>
                        <a:pt x="10" y="23"/>
                      </a:cubicBezTo>
                      <a:cubicBezTo>
                        <a:pt x="11" y="23"/>
                        <a:pt x="11" y="23"/>
                        <a:pt x="11" y="23"/>
                      </a:cubicBezTo>
                      <a:cubicBezTo>
                        <a:pt x="11" y="45"/>
                        <a:pt x="11" y="45"/>
                        <a:pt x="11" y="45"/>
                      </a:cubicBezTo>
                      <a:cubicBezTo>
                        <a:pt x="11" y="47"/>
                        <a:pt x="13" y="48"/>
                        <a:pt x="14" y="48"/>
                      </a:cubicBezTo>
                      <a:cubicBezTo>
                        <a:pt x="16" y="48"/>
                        <a:pt x="17" y="47"/>
                        <a:pt x="17" y="45"/>
                      </a:cubicBezTo>
                      <a:cubicBezTo>
                        <a:pt x="17" y="5"/>
                        <a:pt x="17" y="5"/>
                        <a:pt x="17" y="5"/>
                      </a:cubicBezTo>
                      <a:cubicBezTo>
                        <a:pt x="17" y="5"/>
                        <a:pt x="17" y="5"/>
                        <a:pt x="17" y="5"/>
                      </a:cubicBezTo>
                      <a:cubicBezTo>
                        <a:pt x="17" y="20"/>
                        <a:pt x="17" y="20"/>
                        <a:pt x="17" y="20"/>
                      </a:cubicBezTo>
                      <a:cubicBezTo>
                        <a:pt x="17" y="21"/>
                        <a:pt x="18" y="22"/>
                        <a:pt x="19" y="22"/>
                      </a:cubicBezTo>
                      <a:cubicBezTo>
                        <a:pt x="20" y="22"/>
                        <a:pt x="21" y="21"/>
                        <a:pt x="21" y="20"/>
                      </a:cubicBezTo>
                      <a:cubicBezTo>
                        <a:pt x="21" y="4"/>
                        <a:pt x="21" y="4"/>
                        <a:pt x="21" y="4"/>
                      </a:cubicBezTo>
                      <a:cubicBezTo>
                        <a:pt x="21" y="2"/>
                        <a:pt x="19" y="0"/>
                        <a:pt x="17" y="0"/>
                      </a:cubicBezTo>
                      <a:close/>
                    </a:path>
                  </a:pathLst>
                </a:cu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sp>
              <p:nvSpPr>
                <p:cNvPr id="89" name="Google Shape;3843;p62">
                  <a:extLst>
                    <a:ext uri="{FF2B5EF4-FFF2-40B4-BE49-F238E27FC236}">
                      <a16:creationId xmlns:a16="http://schemas.microsoft.com/office/drawing/2014/main" id="{1D78C30B-FEDD-D16E-4E67-A0504F7DB99C}"/>
                    </a:ext>
                  </a:extLst>
                </p:cNvPr>
                <p:cNvSpPr/>
                <p:nvPr/>
              </p:nvSpPr>
              <p:spPr>
                <a:xfrm>
                  <a:off x="8116888" y="3124200"/>
                  <a:ext cx="165100" cy="165100"/>
                </a:xfrm>
                <a:prstGeom prst="ellipse">
                  <a:avLst/>
                </a:pr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grpSp>
          <p:grpSp>
            <p:nvGrpSpPr>
              <p:cNvPr id="25" name="Google Shape;3844;p62">
                <a:extLst>
                  <a:ext uri="{FF2B5EF4-FFF2-40B4-BE49-F238E27FC236}">
                    <a16:creationId xmlns:a16="http://schemas.microsoft.com/office/drawing/2014/main" id="{4DF1C35F-8071-F146-8E4B-F6F9B7B17CE8}"/>
                  </a:ext>
                </a:extLst>
              </p:cNvPr>
              <p:cNvGrpSpPr/>
              <p:nvPr/>
            </p:nvGrpSpPr>
            <p:grpSpPr>
              <a:xfrm>
                <a:off x="6769945" y="4978399"/>
                <a:ext cx="385763" cy="1082676"/>
                <a:chOff x="8613775" y="3124200"/>
                <a:chExt cx="385763" cy="1082676"/>
              </a:xfrm>
              <a:grpFill/>
            </p:grpSpPr>
            <p:sp>
              <p:nvSpPr>
                <p:cNvPr id="86" name="Google Shape;3845;p62">
                  <a:extLst>
                    <a:ext uri="{FF2B5EF4-FFF2-40B4-BE49-F238E27FC236}">
                      <a16:creationId xmlns:a16="http://schemas.microsoft.com/office/drawing/2014/main" id="{DC33CDE5-FBE7-F3A1-13FF-DBBEC0BFE3F8}"/>
                    </a:ext>
                  </a:extLst>
                </p:cNvPr>
                <p:cNvSpPr/>
                <p:nvPr/>
              </p:nvSpPr>
              <p:spPr>
                <a:xfrm>
                  <a:off x="8613775" y="3325813"/>
                  <a:ext cx="385763" cy="881063"/>
                </a:xfrm>
                <a:custGeom>
                  <a:avLst/>
                  <a:gdLst/>
                  <a:ahLst/>
                  <a:cxnLst/>
                  <a:rect l="l" t="t" r="r" b="b"/>
                  <a:pathLst>
                    <a:path w="21" h="48" extrusionOk="0">
                      <a:moveTo>
                        <a:pt x="21" y="4"/>
                      </a:moveTo>
                      <a:cubicBezTo>
                        <a:pt x="21" y="2"/>
                        <a:pt x="19" y="0"/>
                        <a:pt x="17" y="0"/>
                      </a:cubicBezTo>
                      <a:cubicBezTo>
                        <a:pt x="5" y="0"/>
                        <a:pt x="5" y="0"/>
                        <a:pt x="5" y="0"/>
                      </a:cubicBezTo>
                      <a:cubicBezTo>
                        <a:pt x="2" y="0"/>
                        <a:pt x="0" y="2"/>
                        <a:pt x="0" y="4"/>
                      </a:cubicBezTo>
                      <a:cubicBezTo>
                        <a:pt x="0" y="20"/>
                        <a:pt x="0" y="20"/>
                        <a:pt x="0" y="20"/>
                      </a:cubicBezTo>
                      <a:cubicBezTo>
                        <a:pt x="0" y="21"/>
                        <a:pt x="1" y="22"/>
                        <a:pt x="2" y="22"/>
                      </a:cubicBezTo>
                      <a:cubicBezTo>
                        <a:pt x="3" y="22"/>
                        <a:pt x="4" y="21"/>
                        <a:pt x="4" y="20"/>
                      </a:cubicBezTo>
                      <a:cubicBezTo>
                        <a:pt x="4" y="5"/>
                        <a:pt x="4" y="5"/>
                        <a:pt x="4" y="5"/>
                      </a:cubicBezTo>
                      <a:cubicBezTo>
                        <a:pt x="5" y="5"/>
                        <a:pt x="5" y="5"/>
                        <a:pt x="5" y="5"/>
                      </a:cubicBezTo>
                      <a:cubicBezTo>
                        <a:pt x="5" y="45"/>
                        <a:pt x="5" y="45"/>
                        <a:pt x="5" y="45"/>
                      </a:cubicBezTo>
                      <a:cubicBezTo>
                        <a:pt x="5" y="47"/>
                        <a:pt x="6" y="48"/>
                        <a:pt x="7" y="48"/>
                      </a:cubicBezTo>
                      <a:cubicBezTo>
                        <a:pt x="9" y="48"/>
                        <a:pt x="10" y="47"/>
                        <a:pt x="10" y="45"/>
                      </a:cubicBezTo>
                      <a:cubicBezTo>
                        <a:pt x="10" y="23"/>
                        <a:pt x="10" y="23"/>
                        <a:pt x="10" y="23"/>
                      </a:cubicBezTo>
                      <a:cubicBezTo>
                        <a:pt x="12" y="23"/>
                        <a:pt x="12" y="23"/>
                        <a:pt x="12" y="23"/>
                      </a:cubicBezTo>
                      <a:cubicBezTo>
                        <a:pt x="12" y="45"/>
                        <a:pt x="12" y="45"/>
                        <a:pt x="12" y="45"/>
                      </a:cubicBezTo>
                      <a:cubicBezTo>
                        <a:pt x="12" y="47"/>
                        <a:pt x="13" y="48"/>
                        <a:pt x="14" y="48"/>
                      </a:cubicBezTo>
                      <a:cubicBezTo>
                        <a:pt x="16" y="48"/>
                        <a:pt x="17" y="47"/>
                        <a:pt x="17" y="45"/>
                      </a:cubicBezTo>
                      <a:cubicBezTo>
                        <a:pt x="17" y="5"/>
                        <a:pt x="17" y="5"/>
                        <a:pt x="17" y="5"/>
                      </a:cubicBezTo>
                      <a:cubicBezTo>
                        <a:pt x="18" y="5"/>
                        <a:pt x="18" y="5"/>
                        <a:pt x="18" y="5"/>
                      </a:cubicBezTo>
                      <a:cubicBezTo>
                        <a:pt x="18" y="20"/>
                        <a:pt x="18" y="20"/>
                        <a:pt x="18" y="20"/>
                      </a:cubicBezTo>
                      <a:cubicBezTo>
                        <a:pt x="18" y="21"/>
                        <a:pt x="18" y="22"/>
                        <a:pt x="19" y="22"/>
                      </a:cubicBezTo>
                      <a:cubicBezTo>
                        <a:pt x="20" y="22"/>
                        <a:pt x="21" y="21"/>
                        <a:pt x="21" y="20"/>
                      </a:cubicBezTo>
                      <a:lnTo>
                        <a:pt x="21" y="4"/>
                      </a:lnTo>
                      <a:close/>
                    </a:path>
                  </a:pathLst>
                </a:cu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sp>
              <p:nvSpPr>
                <p:cNvPr id="87" name="Google Shape;3846;p62">
                  <a:extLst>
                    <a:ext uri="{FF2B5EF4-FFF2-40B4-BE49-F238E27FC236}">
                      <a16:creationId xmlns:a16="http://schemas.microsoft.com/office/drawing/2014/main" id="{E8F82963-35AB-E13E-EAC3-3AEA41622F25}"/>
                    </a:ext>
                  </a:extLst>
                </p:cNvPr>
                <p:cNvSpPr/>
                <p:nvPr/>
              </p:nvSpPr>
              <p:spPr>
                <a:xfrm>
                  <a:off x="8723313" y="3124200"/>
                  <a:ext cx="165100" cy="165100"/>
                </a:xfrm>
                <a:prstGeom prst="ellipse">
                  <a:avLst/>
                </a:pr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grpSp>
          <p:grpSp>
            <p:nvGrpSpPr>
              <p:cNvPr id="26" name="Google Shape;3847;p62">
                <a:extLst>
                  <a:ext uri="{FF2B5EF4-FFF2-40B4-BE49-F238E27FC236}">
                    <a16:creationId xmlns:a16="http://schemas.microsoft.com/office/drawing/2014/main" id="{04B0E718-EF3E-F5DF-6EB8-91CF914900C6}"/>
                  </a:ext>
                </a:extLst>
              </p:cNvPr>
              <p:cNvGrpSpPr/>
              <p:nvPr/>
            </p:nvGrpSpPr>
            <p:grpSpPr>
              <a:xfrm>
                <a:off x="1312863" y="6273799"/>
                <a:ext cx="385763" cy="1082676"/>
                <a:chOff x="3141663" y="3124200"/>
                <a:chExt cx="385763" cy="1082676"/>
              </a:xfrm>
              <a:grpFill/>
            </p:grpSpPr>
            <p:sp>
              <p:nvSpPr>
                <p:cNvPr id="84" name="Google Shape;3848;p62">
                  <a:extLst>
                    <a:ext uri="{FF2B5EF4-FFF2-40B4-BE49-F238E27FC236}">
                      <a16:creationId xmlns:a16="http://schemas.microsoft.com/office/drawing/2014/main" id="{87D1C523-C944-2176-7576-D6E5CA4806A2}"/>
                    </a:ext>
                  </a:extLst>
                </p:cNvPr>
                <p:cNvSpPr/>
                <p:nvPr/>
              </p:nvSpPr>
              <p:spPr>
                <a:xfrm>
                  <a:off x="3141663" y="3325813"/>
                  <a:ext cx="385763" cy="881063"/>
                </a:xfrm>
                <a:custGeom>
                  <a:avLst/>
                  <a:gdLst/>
                  <a:ahLst/>
                  <a:cxnLst/>
                  <a:rect l="l" t="t" r="r" b="b"/>
                  <a:pathLst>
                    <a:path w="21" h="48" extrusionOk="0">
                      <a:moveTo>
                        <a:pt x="17" y="0"/>
                      </a:moveTo>
                      <a:cubicBezTo>
                        <a:pt x="4" y="0"/>
                        <a:pt x="4" y="0"/>
                        <a:pt x="4" y="0"/>
                      </a:cubicBezTo>
                      <a:cubicBezTo>
                        <a:pt x="2" y="0"/>
                        <a:pt x="0" y="2"/>
                        <a:pt x="0" y="4"/>
                      </a:cubicBezTo>
                      <a:cubicBezTo>
                        <a:pt x="0" y="20"/>
                        <a:pt x="0" y="20"/>
                        <a:pt x="0" y="20"/>
                      </a:cubicBezTo>
                      <a:cubicBezTo>
                        <a:pt x="0" y="21"/>
                        <a:pt x="1" y="22"/>
                        <a:pt x="2" y="22"/>
                      </a:cubicBezTo>
                      <a:cubicBezTo>
                        <a:pt x="3" y="22"/>
                        <a:pt x="4" y="21"/>
                        <a:pt x="4" y="20"/>
                      </a:cubicBezTo>
                      <a:cubicBezTo>
                        <a:pt x="4" y="5"/>
                        <a:pt x="4" y="5"/>
                        <a:pt x="4" y="5"/>
                      </a:cubicBezTo>
                      <a:cubicBezTo>
                        <a:pt x="4" y="5"/>
                        <a:pt x="4" y="5"/>
                        <a:pt x="4" y="5"/>
                      </a:cubicBezTo>
                      <a:cubicBezTo>
                        <a:pt x="4" y="45"/>
                        <a:pt x="4" y="45"/>
                        <a:pt x="4" y="45"/>
                      </a:cubicBezTo>
                      <a:cubicBezTo>
                        <a:pt x="4" y="47"/>
                        <a:pt x="6" y="48"/>
                        <a:pt x="7" y="48"/>
                      </a:cubicBezTo>
                      <a:cubicBezTo>
                        <a:pt x="9" y="48"/>
                        <a:pt x="10" y="47"/>
                        <a:pt x="10" y="45"/>
                      </a:cubicBezTo>
                      <a:cubicBezTo>
                        <a:pt x="10" y="23"/>
                        <a:pt x="10" y="23"/>
                        <a:pt x="10" y="23"/>
                      </a:cubicBezTo>
                      <a:cubicBezTo>
                        <a:pt x="11" y="23"/>
                        <a:pt x="11" y="23"/>
                        <a:pt x="11" y="23"/>
                      </a:cubicBezTo>
                      <a:cubicBezTo>
                        <a:pt x="11" y="45"/>
                        <a:pt x="11" y="45"/>
                        <a:pt x="11" y="45"/>
                      </a:cubicBezTo>
                      <a:cubicBezTo>
                        <a:pt x="11" y="47"/>
                        <a:pt x="12" y="48"/>
                        <a:pt x="14" y="48"/>
                      </a:cubicBezTo>
                      <a:cubicBezTo>
                        <a:pt x="15" y="48"/>
                        <a:pt x="17" y="47"/>
                        <a:pt x="17" y="45"/>
                      </a:cubicBezTo>
                      <a:cubicBezTo>
                        <a:pt x="17" y="5"/>
                        <a:pt x="17" y="5"/>
                        <a:pt x="17" y="5"/>
                      </a:cubicBezTo>
                      <a:cubicBezTo>
                        <a:pt x="17" y="5"/>
                        <a:pt x="17" y="5"/>
                        <a:pt x="17" y="5"/>
                      </a:cubicBezTo>
                      <a:cubicBezTo>
                        <a:pt x="17" y="20"/>
                        <a:pt x="17" y="20"/>
                        <a:pt x="17" y="20"/>
                      </a:cubicBezTo>
                      <a:cubicBezTo>
                        <a:pt x="17" y="21"/>
                        <a:pt x="18" y="22"/>
                        <a:pt x="19" y="22"/>
                      </a:cubicBezTo>
                      <a:cubicBezTo>
                        <a:pt x="20" y="22"/>
                        <a:pt x="21" y="21"/>
                        <a:pt x="21" y="20"/>
                      </a:cubicBezTo>
                      <a:cubicBezTo>
                        <a:pt x="21" y="4"/>
                        <a:pt x="21" y="4"/>
                        <a:pt x="21" y="4"/>
                      </a:cubicBezTo>
                      <a:cubicBezTo>
                        <a:pt x="21" y="2"/>
                        <a:pt x="19" y="0"/>
                        <a:pt x="17" y="0"/>
                      </a:cubicBezTo>
                      <a:close/>
                    </a:path>
                  </a:pathLst>
                </a:cu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sp>
              <p:nvSpPr>
                <p:cNvPr id="85" name="Google Shape;3849;p62">
                  <a:extLst>
                    <a:ext uri="{FF2B5EF4-FFF2-40B4-BE49-F238E27FC236}">
                      <a16:creationId xmlns:a16="http://schemas.microsoft.com/office/drawing/2014/main" id="{D3EFFDA1-8FC0-5758-6332-88C4D20C9CA0}"/>
                    </a:ext>
                  </a:extLst>
                </p:cNvPr>
                <p:cNvSpPr/>
                <p:nvPr/>
              </p:nvSpPr>
              <p:spPr>
                <a:xfrm>
                  <a:off x="3251200" y="3124200"/>
                  <a:ext cx="165100" cy="165100"/>
                </a:xfrm>
                <a:prstGeom prst="ellipse">
                  <a:avLst/>
                </a:pr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grpSp>
          <p:grpSp>
            <p:nvGrpSpPr>
              <p:cNvPr id="27" name="Google Shape;3850;p62">
                <a:extLst>
                  <a:ext uri="{FF2B5EF4-FFF2-40B4-BE49-F238E27FC236}">
                    <a16:creationId xmlns:a16="http://schemas.microsoft.com/office/drawing/2014/main" id="{E834C436-A267-526B-70A5-4CE5708448C4}"/>
                  </a:ext>
                </a:extLst>
              </p:cNvPr>
              <p:cNvGrpSpPr/>
              <p:nvPr/>
            </p:nvGrpSpPr>
            <p:grpSpPr>
              <a:xfrm>
                <a:off x="1919288" y="6273799"/>
                <a:ext cx="385763" cy="1082676"/>
                <a:chOff x="3748088" y="3124200"/>
                <a:chExt cx="385763" cy="1082676"/>
              </a:xfrm>
              <a:grpFill/>
            </p:grpSpPr>
            <p:sp>
              <p:nvSpPr>
                <p:cNvPr id="82" name="Google Shape;3851;p62">
                  <a:extLst>
                    <a:ext uri="{FF2B5EF4-FFF2-40B4-BE49-F238E27FC236}">
                      <a16:creationId xmlns:a16="http://schemas.microsoft.com/office/drawing/2014/main" id="{EB5200BC-81E4-7C61-A799-FF104FA52556}"/>
                    </a:ext>
                  </a:extLst>
                </p:cNvPr>
                <p:cNvSpPr/>
                <p:nvPr/>
              </p:nvSpPr>
              <p:spPr>
                <a:xfrm>
                  <a:off x="3857625" y="3124200"/>
                  <a:ext cx="165100" cy="165100"/>
                </a:xfrm>
                <a:prstGeom prst="ellipse">
                  <a:avLst/>
                </a:pr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sp>
              <p:nvSpPr>
                <p:cNvPr id="83" name="Google Shape;3852;p62">
                  <a:extLst>
                    <a:ext uri="{FF2B5EF4-FFF2-40B4-BE49-F238E27FC236}">
                      <a16:creationId xmlns:a16="http://schemas.microsoft.com/office/drawing/2014/main" id="{F7C95304-46F1-2BE3-F25A-1B945A36FE3C}"/>
                    </a:ext>
                  </a:extLst>
                </p:cNvPr>
                <p:cNvSpPr/>
                <p:nvPr/>
              </p:nvSpPr>
              <p:spPr>
                <a:xfrm>
                  <a:off x="3748088" y="3325813"/>
                  <a:ext cx="385763" cy="881063"/>
                </a:xfrm>
                <a:custGeom>
                  <a:avLst/>
                  <a:gdLst/>
                  <a:ahLst/>
                  <a:cxnLst/>
                  <a:rect l="l" t="t" r="r" b="b"/>
                  <a:pathLst>
                    <a:path w="21" h="48" extrusionOk="0">
                      <a:moveTo>
                        <a:pt x="17" y="0"/>
                      </a:moveTo>
                      <a:cubicBezTo>
                        <a:pt x="4" y="0"/>
                        <a:pt x="4" y="0"/>
                        <a:pt x="4" y="0"/>
                      </a:cubicBezTo>
                      <a:cubicBezTo>
                        <a:pt x="2" y="0"/>
                        <a:pt x="0" y="2"/>
                        <a:pt x="0" y="4"/>
                      </a:cubicBezTo>
                      <a:cubicBezTo>
                        <a:pt x="0" y="20"/>
                        <a:pt x="0" y="20"/>
                        <a:pt x="0" y="20"/>
                      </a:cubicBezTo>
                      <a:cubicBezTo>
                        <a:pt x="0" y="21"/>
                        <a:pt x="1" y="22"/>
                        <a:pt x="2" y="22"/>
                      </a:cubicBezTo>
                      <a:cubicBezTo>
                        <a:pt x="3" y="22"/>
                        <a:pt x="4" y="21"/>
                        <a:pt x="4" y="20"/>
                      </a:cubicBezTo>
                      <a:cubicBezTo>
                        <a:pt x="4" y="5"/>
                        <a:pt x="4" y="5"/>
                        <a:pt x="4" y="5"/>
                      </a:cubicBezTo>
                      <a:cubicBezTo>
                        <a:pt x="5" y="5"/>
                        <a:pt x="5" y="5"/>
                        <a:pt x="5" y="5"/>
                      </a:cubicBezTo>
                      <a:cubicBezTo>
                        <a:pt x="5" y="45"/>
                        <a:pt x="5" y="45"/>
                        <a:pt x="5" y="45"/>
                      </a:cubicBezTo>
                      <a:cubicBezTo>
                        <a:pt x="5" y="47"/>
                        <a:pt x="6" y="48"/>
                        <a:pt x="7" y="48"/>
                      </a:cubicBezTo>
                      <a:cubicBezTo>
                        <a:pt x="9" y="48"/>
                        <a:pt x="10" y="47"/>
                        <a:pt x="10" y="45"/>
                      </a:cubicBezTo>
                      <a:cubicBezTo>
                        <a:pt x="10" y="23"/>
                        <a:pt x="10" y="23"/>
                        <a:pt x="10" y="23"/>
                      </a:cubicBezTo>
                      <a:cubicBezTo>
                        <a:pt x="11" y="23"/>
                        <a:pt x="11" y="23"/>
                        <a:pt x="11" y="23"/>
                      </a:cubicBezTo>
                      <a:cubicBezTo>
                        <a:pt x="11" y="45"/>
                        <a:pt x="11" y="45"/>
                        <a:pt x="11" y="45"/>
                      </a:cubicBezTo>
                      <a:cubicBezTo>
                        <a:pt x="11" y="47"/>
                        <a:pt x="13" y="48"/>
                        <a:pt x="14" y="48"/>
                      </a:cubicBezTo>
                      <a:cubicBezTo>
                        <a:pt x="16" y="48"/>
                        <a:pt x="17" y="47"/>
                        <a:pt x="17" y="45"/>
                      </a:cubicBezTo>
                      <a:cubicBezTo>
                        <a:pt x="17" y="5"/>
                        <a:pt x="17" y="5"/>
                        <a:pt x="17" y="5"/>
                      </a:cubicBezTo>
                      <a:cubicBezTo>
                        <a:pt x="17" y="5"/>
                        <a:pt x="17" y="5"/>
                        <a:pt x="17" y="5"/>
                      </a:cubicBezTo>
                      <a:cubicBezTo>
                        <a:pt x="17" y="20"/>
                        <a:pt x="17" y="20"/>
                        <a:pt x="17" y="20"/>
                      </a:cubicBezTo>
                      <a:cubicBezTo>
                        <a:pt x="17" y="21"/>
                        <a:pt x="18" y="22"/>
                        <a:pt x="19" y="22"/>
                      </a:cubicBezTo>
                      <a:cubicBezTo>
                        <a:pt x="20" y="22"/>
                        <a:pt x="21" y="21"/>
                        <a:pt x="21" y="20"/>
                      </a:cubicBezTo>
                      <a:cubicBezTo>
                        <a:pt x="21" y="4"/>
                        <a:pt x="21" y="4"/>
                        <a:pt x="21" y="4"/>
                      </a:cubicBezTo>
                      <a:cubicBezTo>
                        <a:pt x="21" y="2"/>
                        <a:pt x="19" y="0"/>
                        <a:pt x="17" y="0"/>
                      </a:cubicBezTo>
                      <a:close/>
                    </a:path>
                  </a:pathLst>
                </a:cu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grpSp>
          <p:grpSp>
            <p:nvGrpSpPr>
              <p:cNvPr id="28" name="Google Shape;3853;p62">
                <a:extLst>
                  <a:ext uri="{FF2B5EF4-FFF2-40B4-BE49-F238E27FC236}">
                    <a16:creationId xmlns:a16="http://schemas.microsoft.com/office/drawing/2014/main" id="{9E874E62-F85E-8C08-688C-B35CDB77EFF6}"/>
                  </a:ext>
                </a:extLst>
              </p:cNvPr>
              <p:cNvGrpSpPr/>
              <p:nvPr/>
            </p:nvGrpSpPr>
            <p:grpSpPr>
              <a:xfrm>
                <a:off x="2524125" y="6273799"/>
                <a:ext cx="385763" cy="1082676"/>
                <a:chOff x="4352925" y="3124200"/>
                <a:chExt cx="385763" cy="1082676"/>
              </a:xfrm>
              <a:grpFill/>
            </p:grpSpPr>
            <p:sp>
              <p:nvSpPr>
                <p:cNvPr id="80" name="Google Shape;3854;p62">
                  <a:extLst>
                    <a:ext uri="{FF2B5EF4-FFF2-40B4-BE49-F238E27FC236}">
                      <a16:creationId xmlns:a16="http://schemas.microsoft.com/office/drawing/2014/main" id="{8B423065-14E2-84EE-7B49-985BB4AA7597}"/>
                    </a:ext>
                  </a:extLst>
                </p:cNvPr>
                <p:cNvSpPr/>
                <p:nvPr/>
              </p:nvSpPr>
              <p:spPr>
                <a:xfrm>
                  <a:off x="4464050" y="3124200"/>
                  <a:ext cx="165100" cy="165100"/>
                </a:xfrm>
                <a:prstGeom prst="ellipse">
                  <a:avLst/>
                </a:pr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sp>
              <p:nvSpPr>
                <p:cNvPr id="81" name="Google Shape;3855;p62">
                  <a:extLst>
                    <a:ext uri="{FF2B5EF4-FFF2-40B4-BE49-F238E27FC236}">
                      <a16:creationId xmlns:a16="http://schemas.microsoft.com/office/drawing/2014/main" id="{30603C2A-0DCD-0657-540D-E524CF9ED0FD}"/>
                    </a:ext>
                  </a:extLst>
                </p:cNvPr>
                <p:cNvSpPr/>
                <p:nvPr/>
              </p:nvSpPr>
              <p:spPr>
                <a:xfrm>
                  <a:off x="4352925" y="3325813"/>
                  <a:ext cx="385763" cy="881063"/>
                </a:xfrm>
                <a:custGeom>
                  <a:avLst/>
                  <a:gdLst/>
                  <a:ahLst/>
                  <a:cxnLst/>
                  <a:rect l="l" t="t" r="r" b="b"/>
                  <a:pathLst>
                    <a:path w="21" h="48" extrusionOk="0">
                      <a:moveTo>
                        <a:pt x="17" y="0"/>
                      </a:moveTo>
                      <a:cubicBezTo>
                        <a:pt x="5" y="0"/>
                        <a:pt x="5" y="0"/>
                        <a:pt x="5" y="0"/>
                      </a:cubicBezTo>
                      <a:cubicBezTo>
                        <a:pt x="2" y="0"/>
                        <a:pt x="0" y="2"/>
                        <a:pt x="0" y="4"/>
                      </a:cubicBezTo>
                      <a:cubicBezTo>
                        <a:pt x="0" y="20"/>
                        <a:pt x="0" y="20"/>
                        <a:pt x="0" y="20"/>
                      </a:cubicBezTo>
                      <a:cubicBezTo>
                        <a:pt x="0" y="21"/>
                        <a:pt x="1" y="22"/>
                        <a:pt x="2" y="22"/>
                      </a:cubicBezTo>
                      <a:cubicBezTo>
                        <a:pt x="3" y="22"/>
                        <a:pt x="4" y="21"/>
                        <a:pt x="4" y="20"/>
                      </a:cubicBezTo>
                      <a:cubicBezTo>
                        <a:pt x="4" y="5"/>
                        <a:pt x="4" y="5"/>
                        <a:pt x="4" y="5"/>
                      </a:cubicBezTo>
                      <a:cubicBezTo>
                        <a:pt x="5" y="5"/>
                        <a:pt x="5" y="5"/>
                        <a:pt x="5" y="5"/>
                      </a:cubicBezTo>
                      <a:cubicBezTo>
                        <a:pt x="5" y="45"/>
                        <a:pt x="5" y="45"/>
                        <a:pt x="5" y="45"/>
                      </a:cubicBezTo>
                      <a:cubicBezTo>
                        <a:pt x="5" y="47"/>
                        <a:pt x="6" y="48"/>
                        <a:pt x="7" y="48"/>
                      </a:cubicBezTo>
                      <a:cubicBezTo>
                        <a:pt x="9" y="48"/>
                        <a:pt x="10" y="47"/>
                        <a:pt x="10" y="45"/>
                      </a:cubicBezTo>
                      <a:cubicBezTo>
                        <a:pt x="10" y="23"/>
                        <a:pt x="10" y="23"/>
                        <a:pt x="10" y="23"/>
                      </a:cubicBezTo>
                      <a:cubicBezTo>
                        <a:pt x="12" y="23"/>
                        <a:pt x="12" y="23"/>
                        <a:pt x="12" y="23"/>
                      </a:cubicBezTo>
                      <a:cubicBezTo>
                        <a:pt x="12" y="45"/>
                        <a:pt x="12" y="45"/>
                        <a:pt x="12" y="45"/>
                      </a:cubicBezTo>
                      <a:cubicBezTo>
                        <a:pt x="12" y="47"/>
                        <a:pt x="13" y="48"/>
                        <a:pt x="14" y="48"/>
                      </a:cubicBezTo>
                      <a:cubicBezTo>
                        <a:pt x="16" y="48"/>
                        <a:pt x="17" y="47"/>
                        <a:pt x="17" y="45"/>
                      </a:cubicBezTo>
                      <a:cubicBezTo>
                        <a:pt x="17" y="5"/>
                        <a:pt x="17" y="5"/>
                        <a:pt x="17" y="5"/>
                      </a:cubicBezTo>
                      <a:cubicBezTo>
                        <a:pt x="18" y="5"/>
                        <a:pt x="18" y="5"/>
                        <a:pt x="18" y="5"/>
                      </a:cubicBezTo>
                      <a:cubicBezTo>
                        <a:pt x="18" y="20"/>
                        <a:pt x="18" y="20"/>
                        <a:pt x="18" y="20"/>
                      </a:cubicBezTo>
                      <a:cubicBezTo>
                        <a:pt x="18" y="21"/>
                        <a:pt x="18" y="22"/>
                        <a:pt x="19" y="22"/>
                      </a:cubicBezTo>
                      <a:cubicBezTo>
                        <a:pt x="20" y="22"/>
                        <a:pt x="21" y="21"/>
                        <a:pt x="21" y="20"/>
                      </a:cubicBezTo>
                      <a:cubicBezTo>
                        <a:pt x="21" y="4"/>
                        <a:pt x="21" y="4"/>
                        <a:pt x="21" y="4"/>
                      </a:cubicBezTo>
                      <a:cubicBezTo>
                        <a:pt x="21" y="2"/>
                        <a:pt x="19" y="0"/>
                        <a:pt x="17" y="0"/>
                      </a:cubicBezTo>
                      <a:close/>
                    </a:path>
                  </a:pathLst>
                </a:cu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grpSp>
          <p:grpSp>
            <p:nvGrpSpPr>
              <p:cNvPr id="29" name="Google Shape;3856;p62">
                <a:extLst>
                  <a:ext uri="{FF2B5EF4-FFF2-40B4-BE49-F238E27FC236}">
                    <a16:creationId xmlns:a16="http://schemas.microsoft.com/office/drawing/2014/main" id="{E30D72FF-2720-9A49-DABD-AE4E8C9A98DC}"/>
                  </a:ext>
                </a:extLst>
              </p:cNvPr>
              <p:cNvGrpSpPr/>
              <p:nvPr/>
            </p:nvGrpSpPr>
            <p:grpSpPr>
              <a:xfrm>
                <a:off x="3149600" y="6273799"/>
                <a:ext cx="366713" cy="1082676"/>
                <a:chOff x="4978400" y="3124200"/>
                <a:chExt cx="366713" cy="1082676"/>
              </a:xfrm>
              <a:grpFill/>
            </p:grpSpPr>
            <p:sp>
              <p:nvSpPr>
                <p:cNvPr id="78" name="Google Shape;3857;p62">
                  <a:extLst>
                    <a:ext uri="{FF2B5EF4-FFF2-40B4-BE49-F238E27FC236}">
                      <a16:creationId xmlns:a16="http://schemas.microsoft.com/office/drawing/2014/main" id="{E2D29EA1-CBD0-CD8B-59BB-533ECE55613D}"/>
                    </a:ext>
                  </a:extLst>
                </p:cNvPr>
                <p:cNvSpPr/>
                <p:nvPr/>
              </p:nvSpPr>
              <p:spPr>
                <a:xfrm>
                  <a:off x="4978400" y="3325813"/>
                  <a:ext cx="366713" cy="881063"/>
                </a:xfrm>
                <a:custGeom>
                  <a:avLst/>
                  <a:gdLst/>
                  <a:ahLst/>
                  <a:cxnLst/>
                  <a:rect l="l" t="t" r="r" b="b"/>
                  <a:pathLst>
                    <a:path w="20" h="48" extrusionOk="0">
                      <a:moveTo>
                        <a:pt x="16" y="0"/>
                      </a:moveTo>
                      <a:cubicBezTo>
                        <a:pt x="4" y="0"/>
                        <a:pt x="4" y="0"/>
                        <a:pt x="4" y="0"/>
                      </a:cubicBezTo>
                      <a:cubicBezTo>
                        <a:pt x="1" y="0"/>
                        <a:pt x="0" y="2"/>
                        <a:pt x="0" y="4"/>
                      </a:cubicBezTo>
                      <a:cubicBezTo>
                        <a:pt x="0" y="20"/>
                        <a:pt x="0" y="20"/>
                        <a:pt x="0" y="20"/>
                      </a:cubicBezTo>
                      <a:cubicBezTo>
                        <a:pt x="0" y="21"/>
                        <a:pt x="0" y="22"/>
                        <a:pt x="1" y="22"/>
                      </a:cubicBezTo>
                      <a:cubicBezTo>
                        <a:pt x="2" y="22"/>
                        <a:pt x="3" y="21"/>
                        <a:pt x="3" y="20"/>
                      </a:cubicBezTo>
                      <a:cubicBezTo>
                        <a:pt x="3" y="5"/>
                        <a:pt x="3" y="5"/>
                        <a:pt x="3" y="5"/>
                      </a:cubicBezTo>
                      <a:cubicBezTo>
                        <a:pt x="4" y="5"/>
                        <a:pt x="4" y="5"/>
                        <a:pt x="4" y="5"/>
                      </a:cubicBezTo>
                      <a:cubicBezTo>
                        <a:pt x="4" y="45"/>
                        <a:pt x="4" y="45"/>
                        <a:pt x="4" y="45"/>
                      </a:cubicBezTo>
                      <a:cubicBezTo>
                        <a:pt x="4" y="47"/>
                        <a:pt x="5" y="48"/>
                        <a:pt x="7" y="48"/>
                      </a:cubicBezTo>
                      <a:cubicBezTo>
                        <a:pt x="8" y="48"/>
                        <a:pt x="9" y="47"/>
                        <a:pt x="9" y="45"/>
                      </a:cubicBezTo>
                      <a:cubicBezTo>
                        <a:pt x="9" y="23"/>
                        <a:pt x="9" y="23"/>
                        <a:pt x="9" y="23"/>
                      </a:cubicBezTo>
                      <a:cubicBezTo>
                        <a:pt x="11" y="23"/>
                        <a:pt x="11" y="23"/>
                        <a:pt x="11" y="23"/>
                      </a:cubicBezTo>
                      <a:cubicBezTo>
                        <a:pt x="11" y="45"/>
                        <a:pt x="11" y="45"/>
                        <a:pt x="11" y="45"/>
                      </a:cubicBezTo>
                      <a:cubicBezTo>
                        <a:pt x="11" y="47"/>
                        <a:pt x="12" y="48"/>
                        <a:pt x="13" y="48"/>
                      </a:cubicBezTo>
                      <a:cubicBezTo>
                        <a:pt x="15" y="48"/>
                        <a:pt x="16" y="47"/>
                        <a:pt x="16" y="45"/>
                      </a:cubicBezTo>
                      <a:cubicBezTo>
                        <a:pt x="16" y="5"/>
                        <a:pt x="16" y="5"/>
                        <a:pt x="16" y="5"/>
                      </a:cubicBezTo>
                      <a:cubicBezTo>
                        <a:pt x="17" y="5"/>
                        <a:pt x="17" y="5"/>
                        <a:pt x="17" y="5"/>
                      </a:cubicBezTo>
                      <a:cubicBezTo>
                        <a:pt x="17" y="20"/>
                        <a:pt x="17" y="20"/>
                        <a:pt x="17" y="20"/>
                      </a:cubicBezTo>
                      <a:cubicBezTo>
                        <a:pt x="17" y="21"/>
                        <a:pt x="17" y="22"/>
                        <a:pt x="18" y="22"/>
                      </a:cubicBezTo>
                      <a:cubicBezTo>
                        <a:pt x="19" y="22"/>
                        <a:pt x="20" y="21"/>
                        <a:pt x="20" y="20"/>
                      </a:cubicBezTo>
                      <a:cubicBezTo>
                        <a:pt x="20" y="4"/>
                        <a:pt x="20" y="4"/>
                        <a:pt x="20" y="4"/>
                      </a:cubicBezTo>
                      <a:cubicBezTo>
                        <a:pt x="20" y="2"/>
                        <a:pt x="18" y="0"/>
                        <a:pt x="16" y="0"/>
                      </a:cubicBezTo>
                      <a:close/>
                    </a:path>
                  </a:pathLst>
                </a:cu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sp>
              <p:nvSpPr>
                <p:cNvPr id="79" name="Google Shape;3858;p62">
                  <a:extLst>
                    <a:ext uri="{FF2B5EF4-FFF2-40B4-BE49-F238E27FC236}">
                      <a16:creationId xmlns:a16="http://schemas.microsoft.com/office/drawing/2014/main" id="{2E2720D8-3035-466E-186C-CD10514CBDA1}"/>
                    </a:ext>
                  </a:extLst>
                </p:cNvPr>
                <p:cNvSpPr/>
                <p:nvPr/>
              </p:nvSpPr>
              <p:spPr>
                <a:xfrm>
                  <a:off x="5087938" y="3124200"/>
                  <a:ext cx="165100" cy="165100"/>
                </a:xfrm>
                <a:prstGeom prst="ellipse">
                  <a:avLst/>
                </a:pr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grpSp>
          <p:grpSp>
            <p:nvGrpSpPr>
              <p:cNvPr id="30" name="Google Shape;3859;p62">
                <a:extLst>
                  <a:ext uri="{FF2B5EF4-FFF2-40B4-BE49-F238E27FC236}">
                    <a16:creationId xmlns:a16="http://schemas.microsoft.com/office/drawing/2014/main" id="{B3A243C4-F692-3369-77AD-D6CF074996CC}"/>
                  </a:ext>
                </a:extLst>
              </p:cNvPr>
              <p:cNvGrpSpPr/>
              <p:nvPr/>
            </p:nvGrpSpPr>
            <p:grpSpPr>
              <a:xfrm>
                <a:off x="3754438" y="6273799"/>
                <a:ext cx="368300" cy="1082676"/>
                <a:chOff x="5583238" y="3124200"/>
                <a:chExt cx="368300" cy="1082676"/>
              </a:xfrm>
              <a:grpFill/>
            </p:grpSpPr>
            <p:sp>
              <p:nvSpPr>
                <p:cNvPr id="76" name="Google Shape;3860;p62">
                  <a:extLst>
                    <a:ext uri="{FF2B5EF4-FFF2-40B4-BE49-F238E27FC236}">
                      <a16:creationId xmlns:a16="http://schemas.microsoft.com/office/drawing/2014/main" id="{5FD210C2-D560-7015-2ED0-FFC917F75863}"/>
                    </a:ext>
                  </a:extLst>
                </p:cNvPr>
                <p:cNvSpPr/>
                <p:nvPr/>
              </p:nvSpPr>
              <p:spPr>
                <a:xfrm>
                  <a:off x="5583238" y="3325813"/>
                  <a:ext cx="368300" cy="881063"/>
                </a:xfrm>
                <a:custGeom>
                  <a:avLst/>
                  <a:gdLst/>
                  <a:ahLst/>
                  <a:cxnLst/>
                  <a:rect l="l" t="t" r="r" b="b"/>
                  <a:pathLst>
                    <a:path w="20" h="48" extrusionOk="0">
                      <a:moveTo>
                        <a:pt x="16" y="0"/>
                      </a:moveTo>
                      <a:cubicBezTo>
                        <a:pt x="4" y="0"/>
                        <a:pt x="4" y="0"/>
                        <a:pt x="4" y="0"/>
                      </a:cubicBezTo>
                      <a:cubicBezTo>
                        <a:pt x="2" y="0"/>
                        <a:pt x="0" y="2"/>
                        <a:pt x="0" y="4"/>
                      </a:cubicBezTo>
                      <a:cubicBezTo>
                        <a:pt x="0" y="20"/>
                        <a:pt x="0" y="20"/>
                        <a:pt x="0" y="20"/>
                      </a:cubicBezTo>
                      <a:cubicBezTo>
                        <a:pt x="0" y="21"/>
                        <a:pt x="1" y="22"/>
                        <a:pt x="2" y="22"/>
                      </a:cubicBezTo>
                      <a:cubicBezTo>
                        <a:pt x="3" y="22"/>
                        <a:pt x="3" y="21"/>
                        <a:pt x="3" y="20"/>
                      </a:cubicBezTo>
                      <a:cubicBezTo>
                        <a:pt x="3" y="5"/>
                        <a:pt x="3" y="5"/>
                        <a:pt x="3" y="5"/>
                      </a:cubicBezTo>
                      <a:cubicBezTo>
                        <a:pt x="4" y="5"/>
                        <a:pt x="4" y="5"/>
                        <a:pt x="4" y="5"/>
                      </a:cubicBezTo>
                      <a:cubicBezTo>
                        <a:pt x="4" y="45"/>
                        <a:pt x="4" y="45"/>
                        <a:pt x="4" y="45"/>
                      </a:cubicBezTo>
                      <a:cubicBezTo>
                        <a:pt x="4" y="47"/>
                        <a:pt x="5" y="48"/>
                        <a:pt x="7" y="48"/>
                      </a:cubicBezTo>
                      <a:cubicBezTo>
                        <a:pt x="8" y="48"/>
                        <a:pt x="9" y="47"/>
                        <a:pt x="9" y="45"/>
                      </a:cubicBezTo>
                      <a:cubicBezTo>
                        <a:pt x="9" y="23"/>
                        <a:pt x="9" y="23"/>
                        <a:pt x="9" y="23"/>
                      </a:cubicBezTo>
                      <a:cubicBezTo>
                        <a:pt x="11" y="23"/>
                        <a:pt x="11" y="23"/>
                        <a:pt x="11" y="23"/>
                      </a:cubicBezTo>
                      <a:cubicBezTo>
                        <a:pt x="11" y="45"/>
                        <a:pt x="11" y="45"/>
                        <a:pt x="11" y="45"/>
                      </a:cubicBezTo>
                      <a:cubicBezTo>
                        <a:pt x="11" y="47"/>
                        <a:pt x="12" y="48"/>
                        <a:pt x="13" y="48"/>
                      </a:cubicBezTo>
                      <a:cubicBezTo>
                        <a:pt x="15" y="48"/>
                        <a:pt x="16" y="47"/>
                        <a:pt x="16" y="45"/>
                      </a:cubicBezTo>
                      <a:cubicBezTo>
                        <a:pt x="16" y="5"/>
                        <a:pt x="16" y="5"/>
                        <a:pt x="16" y="5"/>
                      </a:cubicBezTo>
                      <a:cubicBezTo>
                        <a:pt x="17" y="5"/>
                        <a:pt x="17" y="5"/>
                        <a:pt x="17" y="5"/>
                      </a:cubicBezTo>
                      <a:cubicBezTo>
                        <a:pt x="17" y="20"/>
                        <a:pt x="17" y="20"/>
                        <a:pt x="17" y="20"/>
                      </a:cubicBezTo>
                      <a:cubicBezTo>
                        <a:pt x="17" y="21"/>
                        <a:pt x="18" y="22"/>
                        <a:pt x="19" y="22"/>
                      </a:cubicBezTo>
                      <a:cubicBezTo>
                        <a:pt x="20" y="22"/>
                        <a:pt x="20" y="21"/>
                        <a:pt x="20" y="20"/>
                      </a:cubicBezTo>
                      <a:cubicBezTo>
                        <a:pt x="20" y="4"/>
                        <a:pt x="20" y="4"/>
                        <a:pt x="20" y="4"/>
                      </a:cubicBezTo>
                      <a:cubicBezTo>
                        <a:pt x="20" y="2"/>
                        <a:pt x="19" y="0"/>
                        <a:pt x="16" y="0"/>
                      </a:cubicBezTo>
                      <a:close/>
                    </a:path>
                  </a:pathLst>
                </a:cu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sp>
              <p:nvSpPr>
                <p:cNvPr id="77" name="Google Shape;3861;p62">
                  <a:extLst>
                    <a:ext uri="{FF2B5EF4-FFF2-40B4-BE49-F238E27FC236}">
                      <a16:creationId xmlns:a16="http://schemas.microsoft.com/office/drawing/2014/main" id="{6F0265FA-68CA-E573-3F1F-220089E38965}"/>
                    </a:ext>
                  </a:extLst>
                </p:cNvPr>
                <p:cNvSpPr/>
                <p:nvPr/>
              </p:nvSpPr>
              <p:spPr>
                <a:xfrm>
                  <a:off x="5694363" y="3124200"/>
                  <a:ext cx="165100" cy="165100"/>
                </a:xfrm>
                <a:prstGeom prst="ellipse">
                  <a:avLst/>
                </a:pr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grpSp>
          <p:grpSp>
            <p:nvGrpSpPr>
              <p:cNvPr id="31" name="Google Shape;3862;p62">
                <a:extLst>
                  <a:ext uri="{FF2B5EF4-FFF2-40B4-BE49-F238E27FC236}">
                    <a16:creationId xmlns:a16="http://schemas.microsoft.com/office/drawing/2014/main" id="{30E6F61B-2C40-BD74-8BB2-3A3E8C942E35}"/>
                  </a:ext>
                </a:extLst>
              </p:cNvPr>
              <p:cNvGrpSpPr/>
              <p:nvPr/>
            </p:nvGrpSpPr>
            <p:grpSpPr>
              <a:xfrm>
                <a:off x="4360863" y="6273799"/>
                <a:ext cx="385763" cy="1082676"/>
                <a:chOff x="6189663" y="3124200"/>
                <a:chExt cx="385763" cy="1082676"/>
              </a:xfrm>
              <a:grpFill/>
            </p:grpSpPr>
            <p:sp>
              <p:nvSpPr>
                <p:cNvPr id="74" name="Google Shape;3863;p62">
                  <a:extLst>
                    <a:ext uri="{FF2B5EF4-FFF2-40B4-BE49-F238E27FC236}">
                      <a16:creationId xmlns:a16="http://schemas.microsoft.com/office/drawing/2014/main" id="{D11A047C-EAA9-4E1E-AB87-C20A34F6CCAE}"/>
                    </a:ext>
                  </a:extLst>
                </p:cNvPr>
                <p:cNvSpPr/>
                <p:nvPr/>
              </p:nvSpPr>
              <p:spPr>
                <a:xfrm>
                  <a:off x="6299200" y="3124200"/>
                  <a:ext cx="165100" cy="165100"/>
                </a:xfrm>
                <a:prstGeom prst="ellipse">
                  <a:avLst/>
                </a:pr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sp>
              <p:nvSpPr>
                <p:cNvPr id="75" name="Google Shape;3864;p62">
                  <a:extLst>
                    <a:ext uri="{FF2B5EF4-FFF2-40B4-BE49-F238E27FC236}">
                      <a16:creationId xmlns:a16="http://schemas.microsoft.com/office/drawing/2014/main" id="{8B28C0EE-AEC0-A6AC-E885-1D222EECCC01}"/>
                    </a:ext>
                  </a:extLst>
                </p:cNvPr>
                <p:cNvSpPr/>
                <p:nvPr/>
              </p:nvSpPr>
              <p:spPr>
                <a:xfrm>
                  <a:off x="6189663" y="3325813"/>
                  <a:ext cx="385763" cy="881063"/>
                </a:xfrm>
                <a:custGeom>
                  <a:avLst/>
                  <a:gdLst/>
                  <a:ahLst/>
                  <a:cxnLst/>
                  <a:rect l="l" t="t" r="r" b="b"/>
                  <a:pathLst>
                    <a:path w="21" h="48" extrusionOk="0">
                      <a:moveTo>
                        <a:pt x="16" y="0"/>
                      </a:moveTo>
                      <a:cubicBezTo>
                        <a:pt x="4" y="0"/>
                        <a:pt x="4" y="0"/>
                        <a:pt x="4" y="0"/>
                      </a:cubicBezTo>
                      <a:cubicBezTo>
                        <a:pt x="2" y="0"/>
                        <a:pt x="0" y="2"/>
                        <a:pt x="0" y="4"/>
                      </a:cubicBezTo>
                      <a:cubicBezTo>
                        <a:pt x="0" y="20"/>
                        <a:pt x="0" y="20"/>
                        <a:pt x="0" y="20"/>
                      </a:cubicBezTo>
                      <a:cubicBezTo>
                        <a:pt x="0" y="21"/>
                        <a:pt x="1" y="22"/>
                        <a:pt x="2" y="22"/>
                      </a:cubicBezTo>
                      <a:cubicBezTo>
                        <a:pt x="3" y="22"/>
                        <a:pt x="3" y="21"/>
                        <a:pt x="3" y="20"/>
                      </a:cubicBezTo>
                      <a:cubicBezTo>
                        <a:pt x="3" y="5"/>
                        <a:pt x="3" y="5"/>
                        <a:pt x="3" y="5"/>
                      </a:cubicBezTo>
                      <a:cubicBezTo>
                        <a:pt x="4" y="5"/>
                        <a:pt x="4" y="5"/>
                        <a:pt x="4" y="5"/>
                      </a:cubicBezTo>
                      <a:cubicBezTo>
                        <a:pt x="4" y="45"/>
                        <a:pt x="4" y="45"/>
                        <a:pt x="4" y="45"/>
                      </a:cubicBezTo>
                      <a:cubicBezTo>
                        <a:pt x="4" y="47"/>
                        <a:pt x="5" y="48"/>
                        <a:pt x="7" y="48"/>
                      </a:cubicBezTo>
                      <a:cubicBezTo>
                        <a:pt x="8" y="48"/>
                        <a:pt x="10" y="47"/>
                        <a:pt x="10" y="45"/>
                      </a:cubicBezTo>
                      <a:cubicBezTo>
                        <a:pt x="10" y="23"/>
                        <a:pt x="10" y="23"/>
                        <a:pt x="10" y="23"/>
                      </a:cubicBezTo>
                      <a:cubicBezTo>
                        <a:pt x="11" y="23"/>
                        <a:pt x="11" y="23"/>
                        <a:pt x="11" y="23"/>
                      </a:cubicBezTo>
                      <a:cubicBezTo>
                        <a:pt x="11" y="45"/>
                        <a:pt x="11" y="45"/>
                        <a:pt x="11" y="45"/>
                      </a:cubicBezTo>
                      <a:cubicBezTo>
                        <a:pt x="11" y="47"/>
                        <a:pt x="12" y="48"/>
                        <a:pt x="14" y="48"/>
                      </a:cubicBezTo>
                      <a:cubicBezTo>
                        <a:pt x="15" y="48"/>
                        <a:pt x="16" y="47"/>
                        <a:pt x="16" y="45"/>
                      </a:cubicBezTo>
                      <a:cubicBezTo>
                        <a:pt x="16" y="5"/>
                        <a:pt x="16" y="5"/>
                        <a:pt x="16" y="5"/>
                      </a:cubicBezTo>
                      <a:cubicBezTo>
                        <a:pt x="17" y="5"/>
                        <a:pt x="17" y="5"/>
                        <a:pt x="17" y="5"/>
                      </a:cubicBezTo>
                      <a:cubicBezTo>
                        <a:pt x="17" y="20"/>
                        <a:pt x="17" y="20"/>
                        <a:pt x="17" y="20"/>
                      </a:cubicBezTo>
                      <a:cubicBezTo>
                        <a:pt x="17" y="21"/>
                        <a:pt x="18" y="22"/>
                        <a:pt x="19" y="22"/>
                      </a:cubicBezTo>
                      <a:cubicBezTo>
                        <a:pt x="20" y="22"/>
                        <a:pt x="21" y="21"/>
                        <a:pt x="21" y="20"/>
                      </a:cubicBezTo>
                      <a:cubicBezTo>
                        <a:pt x="21" y="4"/>
                        <a:pt x="21" y="4"/>
                        <a:pt x="21" y="4"/>
                      </a:cubicBezTo>
                      <a:cubicBezTo>
                        <a:pt x="21" y="2"/>
                        <a:pt x="19" y="0"/>
                        <a:pt x="16" y="0"/>
                      </a:cubicBezTo>
                      <a:close/>
                    </a:path>
                  </a:pathLst>
                </a:cu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grpSp>
          <p:grpSp>
            <p:nvGrpSpPr>
              <p:cNvPr id="32" name="Google Shape;3865;p62">
                <a:extLst>
                  <a:ext uri="{FF2B5EF4-FFF2-40B4-BE49-F238E27FC236}">
                    <a16:creationId xmlns:a16="http://schemas.microsoft.com/office/drawing/2014/main" id="{AF010931-6BAE-9234-17C0-479E6C70F293}"/>
                  </a:ext>
                </a:extLst>
              </p:cNvPr>
              <p:cNvGrpSpPr/>
              <p:nvPr/>
            </p:nvGrpSpPr>
            <p:grpSpPr>
              <a:xfrm>
                <a:off x="4967288" y="6273799"/>
                <a:ext cx="385763" cy="1082676"/>
                <a:chOff x="6796088" y="3124200"/>
                <a:chExt cx="385763" cy="1082676"/>
              </a:xfrm>
              <a:grpFill/>
            </p:grpSpPr>
            <p:sp>
              <p:nvSpPr>
                <p:cNvPr id="72" name="Google Shape;3866;p62">
                  <a:extLst>
                    <a:ext uri="{FF2B5EF4-FFF2-40B4-BE49-F238E27FC236}">
                      <a16:creationId xmlns:a16="http://schemas.microsoft.com/office/drawing/2014/main" id="{E2C96A1D-024A-0DE9-2C02-9CDA6D53ED64}"/>
                    </a:ext>
                  </a:extLst>
                </p:cNvPr>
                <p:cNvSpPr/>
                <p:nvPr/>
              </p:nvSpPr>
              <p:spPr>
                <a:xfrm>
                  <a:off x="6905625" y="3124200"/>
                  <a:ext cx="165100" cy="165100"/>
                </a:xfrm>
                <a:prstGeom prst="ellipse">
                  <a:avLst/>
                </a:pr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sp>
              <p:nvSpPr>
                <p:cNvPr id="73" name="Google Shape;3867;p62">
                  <a:extLst>
                    <a:ext uri="{FF2B5EF4-FFF2-40B4-BE49-F238E27FC236}">
                      <a16:creationId xmlns:a16="http://schemas.microsoft.com/office/drawing/2014/main" id="{D54C10A4-D7D0-92B3-146D-B9B82F3C3666}"/>
                    </a:ext>
                  </a:extLst>
                </p:cNvPr>
                <p:cNvSpPr/>
                <p:nvPr/>
              </p:nvSpPr>
              <p:spPr>
                <a:xfrm>
                  <a:off x="6796088" y="3325813"/>
                  <a:ext cx="385763" cy="881063"/>
                </a:xfrm>
                <a:custGeom>
                  <a:avLst/>
                  <a:gdLst/>
                  <a:ahLst/>
                  <a:cxnLst/>
                  <a:rect l="l" t="t" r="r" b="b"/>
                  <a:pathLst>
                    <a:path w="21" h="48" extrusionOk="0">
                      <a:moveTo>
                        <a:pt x="17" y="0"/>
                      </a:moveTo>
                      <a:cubicBezTo>
                        <a:pt x="4" y="0"/>
                        <a:pt x="4" y="0"/>
                        <a:pt x="4" y="0"/>
                      </a:cubicBezTo>
                      <a:cubicBezTo>
                        <a:pt x="2" y="0"/>
                        <a:pt x="0" y="2"/>
                        <a:pt x="0" y="4"/>
                      </a:cubicBezTo>
                      <a:cubicBezTo>
                        <a:pt x="0" y="20"/>
                        <a:pt x="0" y="20"/>
                        <a:pt x="0" y="20"/>
                      </a:cubicBezTo>
                      <a:cubicBezTo>
                        <a:pt x="0" y="21"/>
                        <a:pt x="1" y="22"/>
                        <a:pt x="2" y="22"/>
                      </a:cubicBezTo>
                      <a:cubicBezTo>
                        <a:pt x="3" y="22"/>
                        <a:pt x="4" y="21"/>
                        <a:pt x="4" y="20"/>
                      </a:cubicBezTo>
                      <a:cubicBezTo>
                        <a:pt x="4" y="5"/>
                        <a:pt x="4" y="5"/>
                        <a:pt x="4" y="5"/>
                      </a:cubicBezTo>
                      <a:cubicBezTo>
                        <a:pt x="4" y="5"/>
                        <a:pt x="4" y="5"/>
                        <a:pt x="4" y="5"/>
                      </a:cubicBezTo>
                      <a:cubicBezTo>
                        <a:pt x="4" y="45"/>
                        <a:pt x="4" y="45"/>
                        <a:pt x="4" y="45"/>
                      </a:cubicBezTo>
                      <a:cubicBezTo>
                        <a:pt x="4" y="47"/>
                        <a:pt x="6" y="48"/>
                        <a:pt x="7" y="48"/>
                      </a:cubicBezTo>
                      <a:cubicBezTo>
                        <a:pt x="8" y="48"/>
                        <a:pt x="10" y="47"/>
                        <a:pt x="10" y="45"/>
                      </a:cubicBezTo>
                      <a:cubicBezTo>
                        <a:pt x="10" y="23"/>
                        <a:pt x="10" y="23"/>
                        <a:pt x="10" y="23"/>
                      </a:cubicBezTo>
                      <a:cubicBezTo>
                        <a:pt x="11" y="23"/>
                        <a:pt x="11" y="23"/>
                        <a:pt x="11" y="23"/>
                      </a:cubicBezTo>
                      <a:cubicBezTo>
                        <a:pt x="11" y="45"/>
                        <a:pt x="11" y="45"/>
                        <a:pt x="11" y="45"/>
                      </a:cubicBezTo>
                      <a:cubicBezTo>
                        <a:pt x="11" y="47"/>
                        <a:pt x="12" y="48"/>
                        <a:pt x="14" y="48"/>
                      </a:cubicBezTo>
                      <a:cubicBezTo>
                        <a:pt x="15" y="48"/>
                        <a:pt x="16" y="47"/>
                        <a:pt x="16" y="45"/>
                      </a:cubicBezTo>
                      <a:cubicBezTo>
                        <a:pt x="16" y="5"/>
                        <a:pt x="16" y="5"/>
                        <a:pt x="16" y="5"/>
                      </a:cubicBezTo>
                      <a:cubicBezTo>
                        <a:pt x="17" y="5"/>
                        <a:pt x="17" y="5"/>
                        <a:pt x="17" y="5"/>
                      </a:cubicBezTo>
                      <a:cubicBezTo>
                        <a:pt x="17" y="20"/>
                        <a:pt x="17" y="20"/>
                        <a:pt x="17" y="20"/>
                      </a:cubicBezTo>
                      <a:cubicBezTo>
                        <a:pt x="17" y="21"/>
                        <a:pt x="18" y="22"/>
                        <a:pt x="19" y="22"/>
                      </a:cubicBezTo>
                      <a:cubicBezTo>
                        <a:pt x="20" y="22"/>
                        <a:pt x="21" y="21"/>
                        <a:pt x="21" y="20"/>
                      </a:cubicBezTo>
                      <a:cubicBezTo>
                        <a:pt x="21" y="4"/>
                        <a:pt x="21" y="4"/>
                        <a:pt x="21" y="4"/>
                      </a:cubicBezTo>
                      <a:cubicBezTo>
                        <a:pt x="21" y="2"/>
                        <a:pt x="19" y="0"/>
                        <a:pt x="17" y="0"/>
                      </a:cubicBezTo>
                      <a:close/>
                    </a:path>
                  </a:pathLst>
                </a:cu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grpSp>
          <p:grpSp>
            <p:nvGrpSpPr>
              <p:cNvPr id="33" name="Google Shape;3868;p62">
                <a:extLst>
                  <a:ext uri="{FF2B5EF4-FFF2-40B4-BE49-F238E27FC236}">
                    <a16:creationId xmlns:a16="http://schemas.microsoft.com/office/drawing/2014/main" id="{B682E6CD-202C-1472-F712-5D67B1338E46}"/>
                  </a:ext>
                </a:extLst>
              </p:cNvPr>
              <p:cNvGrpSpPr/>
              <p:nvPr/>
            </p:nvGrpSpPr>
            <p:grpSpPr>
              <a:xfrm>
                <a:off x="5572125" y="6273799"/>
                <a:ext cx="385763" cy="1082676"/>
                <a:chOff x="7400925" y="3124200"/>
                <a:chExt cx="385763" cy="1082676"/>
              </a:xfrm>
              <a:grpFill/>
            </p:grpSpPr>
            <p:sp>
              <p:nvSpPr>
                <p:cNvPr id="70" name="Google Shape;3869;p62">
                  <a:extLst>
                    <a:ext uri="{FF2B5EF4-FFF2-40B4-BE49-F238E27FC236}">
                      <a16:creationId xmlns:a16="http://schemas.microsoft.com/office/drawing/2014/main" id="{F52C99BD-F723-9301-EA95-4862EAAF8B21}"/>
                    </a:ext>
                  </a:extLst>
                </p:cNvPr>
                <p:cNvSpPr/>
                <p:nvPr/>
              </p:nvSpPr>
              <p:spPr>
                <a:xfrm>
                  <a:off x="7512050" y="3124200"/>
                  <a:ext cx="165100" cy="165100"/>
                </a:xfrm>
                <a:prstGeom prst="ellipse">
                  <a:avLst/>
                </a:pr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sp>
              <p:nvSpPr>
                <p:cNvPr id="71" name="Google Shape;3870;p62">
                  <a:extLst>
                    <a:ext uri="{FF2B5EF4-FFF2-40B4-BE49-F238E27FC236}">
                      <a16:creationId xmlns:a16="http://schemas.microsoft.com/office/drawing/2014/main" id="{D7C54262-9BC7-46E9-59F6-D27CA5660E31}"/>
                    </a:ext>
                  </a:extLst>
                </p:cNvPr>
                <p:cNvSpPr/>
                <p:nvPr/>
              </p:nvSpPr>
              <p:spPr>
                <a:xfrm>
                  <a:off x="7400925" y="3325813"/>
                  <a:ext cx="385763" cy="881063"/>
                </a:xfrm>
                <a:custGeom>
                  <a:avLst/>
                  <a:gdLst/>
                  <a:ahLst/>
                  <a:cxnLst/>
                  <a:rect l="l" t="t" r="r" b="b"/>
                  <a:pathLst>
                    <a:path w="21" h="48" extrusionOk="0">
                      <a:moveTo>
                        <a:pt x="17" y="0"/>
                      </a:moveTo>
                      <a:cubicBezTo>
                        <a:pt x="4" y="0"/>
                        <a:pt x="4" y="0"/>
                        <a:pt x="4" y="0"/>
                      </a:cubicBezTo>
                      <a:cubicBezTo>
                        <a:pt x="2" y="0"/>
                        <a:pt x="0" y="2"/>
                        <a:pt x="0" y="4"/>
                      </a:cubicBezTo>
                      <a:cubicBezTo>
                        <a:pt x="0" y="20"/>
                        <a:pt x="0" y="20"/>
                        <a:pt x="0" y="20"/>
                      </a:cubicBezTo>
                      <a:cubicBezTo>
                        <a:pt x="0" y="21"/>
                        <a:pt x="1" y="22"/>
                        <a:pt x="2" y="22"/>
                      </a:cubicBezTo>
                      <a:cubicBezTo>
                        <a:pt x="3" y="22"/>
                        <a:pt x="4" y="21"/>
                        <a:pt x="4" y="20"/>
                      </a:cubicBezTo>
                      <a:cubicBezTo>
                        <a:pt x="4" y="5"/>
                        <a:pt x="4" y="5"/>
                        <a:pt x="4" y="5"/>
                      </a:cubicBezTo>
                      <a:cubicBezTo>
                        <a:pt x="4" y="5"/>
                        <a:pt x="4" y="5"/>
                        <a:pt x="4" y="5"/>
                      </a:cubicBezTo>
                      <a:cubicBezTo>
                        <a:pt x="4" y="45"/>
                        <a:pt x="4" y="45"/>
                        <a:pt x="4" y="45"/>
                      </a:cubicBezTo>
                      <a:cubicBezTo>
                        <a:pt x="4" y="47"/>
                        <a:pt x="6" y="48"/>
                        <a:pt x="7" y="48"/>
                      </a:cubicBezTo>
                      <a:cubicBezTo>
                        <a:pt x="9" y="48"/>
                        <a:pt x="10" y="47"/>
                        <a:pt x="10" y="45"/>
                      </a:cubicBezTo>
                      <a:cubicBezTo>
                        <a:pt x="10" y="23"/>
                        <a:pt x="10" y="23"/>
                        <a:pt x="10" y="23"/>
                      </a:cubicBezTo>
                      <a:cubicBezTo>
                        <a:pt x="11" y="23"/>
                        <a:pt x="11" y="23"/>
                        <a:pt x="11" y="23"/>
                      </a:cubicBezTo>
                      <a:cubicBezTo>
                        <a:pt x="11" y="45"/>
                        <a:pt x="11" y="45"/>
                        <a:pt x="11" y="45"/>
                      </a:cubicBezTo>
                      <a:cubicBezTo>
                        <a:pt x="11" y="47"/>
                        <a:pt x="12" y="48"/>
                        <a:pt x="14" y="48"/>
                      </a:cubicBezTo>
                      <a:cubicBezTo>
                        <a:pt x="15" y="48"/>
                        <a:pt x="17" y="47"/>
                        <a:pt x="17" y="45"/>
                      </a:cubicBezTo>
                      <a:cubicBezTo>
                        <a:pt x="17" y="5"/>
                        <a:pt x="17" y="5"/>
                        <a:pt x="17" y="5"/>
                      </a:cubicBezTo>
                      <a:cubicBezTo>
                        <a:pt x="17" y="5"/>
                        <a:pt x="17" y="5"/>
                        <a:pt x="17" y="5"/>
                      </a:cubicBezTo>
                      <a:cubicBezTo>
                        <a:pt x="17" y="20"/>
                        <a:pt x="17" y="20"/>
                        <a:pt x="17" y="20"/>
                      </a:cubicBezTo>
                      <a:cubicBezTo>
                        <a:pt x="17" y="21"/>
                        <a:pt x="18" y="22"/>
                        <a:pt x="19" y="22"/>
                      </a:cubicBezTo>
                      <a:cubicBezTo>
                        <a:pt x="20" y="22"/>
                        <a:pt x="21" y="21"/>
                        <a:pt x="21" y="20"/>
                      </a:cubicBezTo>
                      <a:cubicBezTo>
                        <a:pt x="21" y="4"/>
                        <a:pt x="21" y="4"/>
                        <a:pt x="21" y="4"/>
                      </a:cubicBezTo>
                      <a:cubicBezTo>
                        <a:pt x="21" y="2"/>
                        <a:pt x="19" y="0"/>
                        <a:pt x="17" y="0"/>
                      </a:cubicBezTo>
                      <a:close/>
                    </a:path>
                  </a:pathLst>
                </a:cu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grpSp>
          <p:grpSp>
            <p:nvGrpSpPr>
              <p:cNvPr id="34" name="Google Shape;3871;p62">
                <a:extLst>
                  <a:ext uri="{FF2B5EF4-FFF2-40B4-BE49-F238E27FC236}">
                    <a16:creationId xmlns:a16="http://schemas.microsoft.com/office/drawing/2014/main" id="{D1C27183-5B9A-2CFE-5A11-49121C57BC9D}"/>
                  </a:ext>
                </a:extLst>
              </p:cNvPr>
              <p:cNvGrpSpPr/>
              <p:nvPr/>
            </p:nvGrpSpPr>
            <p:grpSpPr>
              <a:xfrm>
                <a:off x="6178550" y="6273799"/>
                <a:ext cx="385763" cy="1082676"/>
                <a:chOff x="8007350" y="3124200"/>
                <a:chExt cx="385763" cy="1082676"/>
              </a:xfrm>
              <a:grpFill/>
            </p:grpSpPr>
            <p:sp>
              <p:nvSpPr>
                <p:cNvPr id="68" name="Google Shape;3872;p62">
                  <a:extLst>
                    <a:ext uri="{FF2B5EF4-FFF2-40B4-BE49-F238E27FC236}">
                      <a16:creationId xmlns:a16="http://schemas.microsoft.com/office/drawing/2014/main" id="{F05AC02E-7E78-ADD0-D602-D96197F0078A}"/>
                    </a:ext>
                  </a:extLst>
                </p:cNvPr>
                <p:cNvSpPr/>
                <p:nvPr/>
              </p:nvSpPr>
              <p:spPr>
                <a:xfrm>
                  <a:off x="8007350" y="3325813"/>
                  <a:ext cx="385763" cy="881063"/>
                </a:xfrm>
                <a:custGeom>
                  <a:avLst/>
                  <a:gdLst/>
                  <a:ahLst/>
                  <a:cxnLst/>
                  <a:rect l="l" t="t" r="r" b="b"/>
                  <a:pathLst>
                    <a:path w="21" h="48" extrusionOk="0">
                      <a:moveTo>
                        <a:pt x="17" y="0"/>
                      </a:moveTo>
                      <a:cubicBezTo>
                        <a:pt x="4" y="0"/>
                        <a:pt x="4" y="0"/>
                        <a:pt x="4" y="0"/>
                      </a:cubicBezTo>
                      <a:cubicBezTo>
                        <a:pt x="2" y="0"/>
                        <a:pt x="0" y="2"/>
                        <a:pt x="0" y="4"/>
                      </a:cubicBezTo>
                      <a:cubicBezTo>
                        <a:pt x="0" y="20"/>
                        <a:pt x="0" y="20"/>
                        <a:pt x="0" y="20"/>
                      </a:cubicBezTo>
                      <a:cubicBezTo>
                        <a:pt x="0" y="21"/>
                        <a:pt x="1" y="22"/>
                        <a:pt x="2" y="22"/>
                      </a:cubicBezTo>
                      <a:cubicBezTo>
                        <a:pt x="3" y="22"/>
                        <a:pt x="4" y="21"/>
                        <a:pt x="4" y="20"/>
                      </a:cubicBezTo>
                      <a:cubicBezTo>
                        <a:pt x="4" y="5"/>
                        <a:pt x="4" y="5"/>
                        <a:pt x="4" y="5"/>
                      </a:cubicBezTo>
                      <a:cubicBezTo>
                        <a:pt x="5" y="5"/>
                        <a:pt x="5" y="5"/>
                        <a:pt x="5" y="5"/>
                      </a:cubicBezTo>
                      <a:cubicBezTo>
                        <a:pt x="5" y="45"/>
                        <a:pt x="5" y="45"/>
                        <a:pt x="5" y="45"/>
                      </a:cubicBezTo>
                      <a:cubicBezTo>
                        <a:pt x="5" y="47"/>
                        <a:pt x="6" y="48"/>
                        <a:pt x="7" y="48"/>
                      </a:cubicBezTo>
                      <a:cubicBezTo>
                        <a:pt x="9" y="48"/>
                        <a:pt x="10" y="47"/>
                        <a:pt x="10" y="45"/>
                      </a:cubicBezTo>
                      <a:cubicBezTo>
                        <a:pt x="10" y="23"/>
                        <a:pt x="10" y="23"/>
                        <a:pt x="10" y="23"/>
                      </a:cubicBezTo>
                      <a:cubicBezTo>
                        <a:pt x="11" y="23"/>
                        <a:pt x="11" y="23"/>
                        <a:pt x="11" y="23"/>
                      </a:cubicBezTo>
                      <a:cubicBezTo>
                        <a:pt x="11" y="45"/>
                        <a:pt x="11" y="45"/>
                        <a:pt x="11" y="45"/>
                      </a:cubicBezTo>
                      <a:cubicBezTo>
                        <a:pt x="11" y="47"/>
                        <a:pt x="13" y="48"/>
                        <a:pt x="14" y="48"/>
                      </a:cubicBezTo>
                      <a:cubicBezTo>
                        <a:pt x="16" y="48"/>
                        <a:pt x="17" y="47"/>
                        <a:pt x="17" y="45"/>
                      </a:cubicBezTo>
                      <a:cubicBezTo>
                        <a:pt x="17" y="5"/>
                        <a:pt x="17" y="5"/>
                        <a:pt x="17" y="5"/>
                      </a:cubicBezTo>
                      <a:cubicBezTo>
                        <a:pt x="17" y="5"/>
                        <a:pt x="17" y="5"/>
                        <a:pt x="17" y="5"/>
                      </a:cubicBezTo>
                      <a:cubicBezTo>
                        <a:pt x="17" y="20"/>
                        <a:pt x="17" y="20"/>
                        <a:pt x="17" y="20"/>
                      </a:cubicBezTo>
                      <a:cubicBezTo>
                        <a:pt x="17" y="21"/>
                        <a:pt x="18" y="22"/>
                        <a:pt x="19" y="22"/>
                      </a:cubicBezTo>
                      <a:cubicBezTo>
                        <a:pt x="20" y="22"/>
                        <a:pt x="21" y="21"/>
                        <a:pt x="21" y="20"/>
                      </a:cubicBezTo>
                      <a:cubicBezTo>
                        <a:pt x="21" y="4"/>
                        <a:pt x="21" y="4"/>
                        <a:pt x="21" y="4"/>
                      </a:cubicBezTo>
                      <a:cubicBezTo>
                        <a:pt x="21" y="2"/>
                        <a:pt x="19" y="0"/>
                        <a:pt x="17" y="0"/>
                      </a:cubicBezTo>
                      <a:close/>
                    </a:path>
                  </a:pathLst>
                </a:cu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sp>
              <p:nvSpPr>
                <p:cNvPr id="69" name="Google Shape;3873;p62">
                  <a:extLst>
                    <a:ext uri="{FF2B5EF4-FFF2-40B4-BE49-F238E27FC236}">
                      <a16:creationId xmlns:a16="http://schemas.microsoft.com/office/drawing/2014/main" id="{7A95C709-2CC9-2EEF-EFD3-4FD36C836907}"/>
                    </a:ext>
                  </a:extLst>
                </p:cNvPr>
                <p:cNvSpPr/>
                <p:nvPr/>
              </p:nvSpPr>
              <p:spPr>
                <a:xfrm>
                  <a:off x="8116888" y="3124200"/>
                  <a:ext cx="165100" cy="165100"/>
                </a:xfrm>
                <a:prstGeom prst="ellipse">
                  <a:avLst/>
                </a:pr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grpSp>
          <p:grpSp>
            <p:nvGrpSpPr>
              <p:cNvPr id="35" name="Google Shape;3874;p62">
                <a:extLst>
                  <a:ext uri="{FF2B5EF4-FFF2-40B4-BE49-F238E27FC236}">
                    <a16:creationId xmlns:a16="http://schemas.microsoft.com/office/drawing/2014/main" id="{04958E76-791F-74F8-3EB5-764487C73534}"/>
                  </a:ext>
                </a:extLst>
              </p:cNvPr>
              <p:cNvGrpSpPr/>
              <p:nvPr/>
            </p:nvGrpSpPr>
            <p:grpSpPr>
              <a:xfrm>
                <a:off x="6784975" y="6273799"/>
                <a:ext cx="385763" cy="1082676"/>
                <a:chOff x="8613775" y="3124200"/>
                <a:chExt cx="385763" cy="1082676"/>
              </a:xfrm>
              <a:grpFill/>
            </p:grpSpPr>
            <p:sp>
              <p:nvSpPr>
                <p:cNvPr id="66" name="Google Shape;3875;p62">
                  <a:extLst>
                    <a:ext uri="{FF2B5EF4-FFF2-40B4-BE49-F238E27FC236}">
                      <a16:creationId xmlns:a16="http://schemas.microsoft.com/office/drawing/2014/main" id="{784C4B52-4CAE-8C7C-C753-4FA8525A850E}"/>
                    </a:ext>
                  </a:extLst>
                </p:cNvPr>
                <p:cNvSpPr/>
                <p:nvPr/>
              </p:nvSpPr>
              <p:spPr>
                <a:xfrm>
                  <a:off x="8613775" y="3325813"/>
                  <a:ext cx="385763" cy="881063"/>
                </a:xfrm>
                <a:custGeom>
                  <a:avLst/>
                  <a:gdLst/>
                  <a:ahLst/>
                  <a:cxnLst/>
                  <a:rect l="l" t="t" r="r" b="b"/>
                  <a:pathLst>
                    <a:path w="21" h="48" extrusionOk="0">
                      <a:moveTo>
                        <a:pt x="21" y="4"/>
                      </a:moveTo>
                      <a:cubicBezTo>
                        <a:pt x="21" y="2"/>
                        <a:pt x="19" y="0"/>
                        <a:pt x="17" y="0"/>
                      </a:cubicBezTo>
                      <a:cubicBezTo>
                        <a:pt x="5" y="0"/>
                        <a:pt x="5" y="0"/>
                        <a:pt x="5" y="0"/>
                      </a:cubicBezTo>
                      <a:cubicBezTo>
                        <a:pt x="2" y="0"/>
                        <a:pt x="0" y="2"/>
                        <a:pt x="0" y="4"/>
                      </a:cubicBezTo>
                      <a:cubicBezTo>
                        <a:pt x="0" y="20"/>
                        <a:pt x="0" y="20"/>
                        <a:pt x="0" y="20"/>
                      </a:cubicBezTo>
                      <a:cubicBezTo>
                        <a:pt x="0" y="21"/>
                        <a:pt x="1" y="22"/>
                        <a:pt x="2" y="22"/>
                      </a:cubicBezTo>
                      <a:cubicBezTo>
                        <a:pt x="3" y="22"/>
                        <a:pt x="4" y="21"/>
                        <a:pt x="4" y="20"/>
                      </a:cubicBezTo>
                      <a:cubicBezTo>
                        <a:pt x="4" y="5"/>
                        <a:pt x="4" y="5"/>
                        <a:pt x="4" y="5"/>
                      </a:cubicBezTo>
                      <a:cubicBezTo>
                        <a:pt x="5" y="5"/>
                        <a:pt x="5" y="5"/>
                        <a:pt x="5" y="5"/>
                      </a:cubicBezTo>
                      <a:cubicBezTo>
                        <a:pt x="5" y="45"/>
                        <a:pt x="5" y="45"/>
                        <a:pt x="5" y="45"/>
                      </a:cubicBezTo>
                      <a:cubicBezTo>
                        <a:pt x="5" y="47"/>
                        <a:pt x="6" y="48"/>
                        <a:pt x="7" y="48"/>
                      </a:cubicBezTo>
                      <a:cubicBezTo>
                        <a:pt x="9" y="48"/>
                        <a:pt x="10" y="47"/>
                        <a:pt x="10" y="45"/>
                      </a:cubicBezTo>
                      <a:cubicBezTo>
                        <a:pt x="10" y="23"/>
                        <a:pt x="10" y="23"/>
                        <a:pt x="10" y="23"/>
                      </a:cubicBezTo>
                      <a:cubicBezTo>
                        <a:pt x="12" y="23"/>
                        <a:pt x="12" y="23"/>
                        <a:pt x="12" y="23"/>
                      </a:cubicBezTo>
                      <a:cubicBezTo>
                        <a:pt x="12" y="45"/>
                        <a:pt x="12" y="45"/>
                        <a:pt x="12" y="45"/>
                      </a:cubicBezTo>
                      <a:cubicBezTo>
                        <a:pt x="12" y="47"/>
                        <a:pt x="13" y="48"/>
                        <a:pt x="14" y="48"/>
                      </a:cubicBezTo>
                      <a:cubicBezTo>
                        <a:pt x="16" y="48"/>
                        <a:pt x="17" y="47"/>
                        <a:pt x="17" y="45"/>
                      </a:cubicBezTo>
                      <a:cubicBezTo>
                        <a:pt x="17" y="5"/>
                        <a:pt x="17" y="5"/>
                        <a:pt x="17" y="5"/>
                      </a:cubicBezTo>
                      <a:cubicBezTo>
                        <a:pt x="18" y="5"/>
                        <a:pt x="18" y="5"/>
                        <a:pt x="18" y="5"/>
                      </a:cubicBezTo>
                      <a:cubicBezTo>
                        <a:pt x="18" y="20"/>
                        <a:pt x="18" y="20"/>
                        <a:pt x="18" y="20"/>
                      </a:cubicBezTo>
                      <a:cubicBezTo>
                        <a:pt x="18" y="21"/>
                        <a:pt x="18" y="22"/>
                        <a:pt x="19" y="22"/>
                      </a:cubicBezTo>
                      <a:cubicBezTo>
                        <a:pt x="20" y="22"/>
                        <a:pt x="21" y="21"/>
                        <a:pt x="21" y="20"/>
                      </a:cubicBezTo>
                      <a:lnTo>
                        <a:pt x="21" y="4"/>
                      </a:lnTo>
                      <a:close/>
                    </a:path>
                  </a:pathLst>
                </a:cu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sp>
              <p:nvSpPr>
                <p:cNvPr id="67" name="Google Shape;3876;p62">
                  <a:extLst>
                    <a:ext uri="{FF2B5EF4-FFF2-40B4-BE49-F238E27FC236}">
                      <a16:creationId xmlns:a16="http://schemas.microsoft.com/office/drawing/2014/main" id="{E2624A15-32F7-3043-BF2E-CA228A196712}"/>
                    </a:ext>
                  </a:extLst>
                </p:cNvPr>
                <p:cNvSpPr/>
                <p:nvPr/>
              </p:nvSpPr>
              <p:spPr>
                <a:xfrm>
                  <a:off x="8723313" y="3124200"/>
                  <a:ext cx="165100" cy="165100"/>
                </a:xfrm>
                <a:prstGeom prst="ellipse">
                  <a:avLst/>
                </a:pr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grpSp>
          <p:grpSp>
            <p:nvGrpSpPr>
              <p:cNvPr id="36" name="Google Shape;3877;p62">
                <a:extLst>
                  <a:ext uri="{FF2B5EF4-FFF2-40B4-BE49-F238E27FC236}">
                    <a16:creationId xmlns:a16="http://schemas.microsoft.com/office/drawing/2014/main" id="{FBF84FF9-A9F3-7E58-DDB7-288D4899E8C0}"/>
                  </a:ext>
                </a:extLst>
              </p:cNvPr>
              <p:cNvGrpSpPr/>
              <p:nvPr/>
            </p:nvGrpSpPr>
            <p:grpSpPr>
              <a:xfrm>
                <a:off x="1350962" y="7569199"/>
                <a:ext cx="385763" cy="1082676"/>
                <a:chOff x="3141663" y="3124200"/>
                <a:chExt cx="385763" cy="1082676"/>
              </a:xfrm>
              <a:grpFill/>
            </p:grpSpPr>
            <p:sp>
              <p:nvSpPr>
                <p:cNvPr id="64" name="Google Shape;3878;p62">
                  <a:extLst>
                    <a:ext uri="{FF2B5EF4-FFF2-40B4-BE49-F238E27FC236}">
                      <a16:creationId xmlns:a16="http://schemas.microsoft.com/office/drawing/2014/main" id="{6AEF6E62-C015-39D9-3A0F-7DB0DAA3F251}"/>
                    </a:ext>
                  </a:extLst>
                </p:cNvPr>
                <p:cNvSpPr/>
                <p:nvPr/>
              </p:nvSpPr>
              <p:spPr>
                <a:xfrm>
                  <a:off x="3141663" y="3325813"/>
                  <a:ext cx="385763" cy="881063"/>
                </a:xfrm>
                <a:custGeom>
                  <a:avLst/>
                  <a:gdLst/>
                  <a:ahLst/>
                  <a:cxnLst/>
                  <a:rect l="l" t="t" r="r" b="b"/>
                  <a:pathLst>
                    <a:path w="21" h="48" extrusionOk="0">
                      <a:moveTo>
                        <a:pt x="17" y="0"/>
                      </a:moveTo>
                      <a:cubicBezTo>
                        <a:pt x="4" y="0"/>
                        <a:pt x="4" y="0"/>
                        <a:pt x="4" y="0"/>
                      </a:cubicBezTo>
                      <a:cubicBezTo>
                        <a:pt x="2" y="0"/>
                        <a:pt x="0" y="2"/>
                        <a:pt x="0" y="4"/>
                      </a:cubicBezTo>
                      <a:cubicBezTo>
                        <a:pt x="0" y="20"/>
                        <a:pt x="0" y="20"/>
                        <a:pt x="0" y="20"/>
                      </a:cubicBezTo>
                      <a:cubicBezTo>
                        <a:pt x="0" y="21"/>
                        <a:pt x="1" y="22"/>
                        <a:pt x="2" y="22"/>
                      </a:cubicBezTo>
                      <a:cubicBezTo>
                        <a:pt x="3" y="22"/>
                        <a:pt x="4" y="21"/>
                        <a:pt x="4" y="20"/>
                      </a:cubicBezTo>
                      <a:cubicBezTo>
                        <a:pt x="4" y="5"/>
                        <a:pt x="4" y="5"/>
                        <a:pt x="4" y="5"/>
                      </a:cubicBezTo>
                      <a:cubicBezTo>
                        <a:pt x="4" y="5"/>
                        <a:pt x="4" y="5"/>
                        <a:pt x="4" y="5"/>
                      </a:cubicBezTo>
                      <a:cubicBezTo>
                        <a:pt x="4" y="45"/>
                        <a:pt x="4" y="45"/>
                        <a:pt x="4" y="45"/>
                      </a:cubicBezTo>
                      <a:cubicBezTo>
                        <a:pt x="4" y="47"/>
                        <a:pt x="6" y="48"/>
                        <a:pt x="7" y="48"/>
                      </a:cubicBezTo>
                      <a:cubicBezTo>
                        <a:pt x="9" y="48"/>
                        <a:pt x="10" y="47"/>
                        <a:pt x="10" y="45"/>
                      </a:cubicBezTo>
                      <a:cubicBezTo>
                        <a:pt x="10" y="23"/>
                        <a:pt x="10" y="23"/>
                        <a:pt x="10" y="23"/>
                      </a:cubicBezTo>
                      <a:cubicBezTo>
                        <a:pt x="11" y="23"/>
                        <a:pt x="11" y="23"/>
                        <a:pt x="11" y="23"/>
                      </a:cubicBezTo>
                      <a:cubicBezTo>
                        <a:pt x="11" y="45"/>
                        <a:pt x="11" y="45"/>
                        <a:pt x="11" y="45"/>
                      </a:cubicBezTo>
                      <a:cubicBezTo>
                        <a:pt x="11" y="47"/>
                        <a:pt x="12" y="48"/>
                        <a:pt x="14" y="48"/>
                      </a:cubicBezTo>
                      <a:cubicBezTo>
                        <a:pt x="15" y="48"/>
                        <a:pt x="17" y="47"/>
                        <a:pt x="17" y="45"/>
                      </a:cubicBezTo>
                      <a:cubicBezTo>
                        <a:pt x="17" y="5"/>
                        <a:pt x="17" y="5"/>
                        <a:pt x="17" y="5"/>
                      </a:cubicBezTo>
                      <a:cubicBezTo>
                        <a:pt x="17" y="5"/>
                        <a:pt x="17" y="5"/>
                        <a:pt x="17" y="5"/>
                      </a:cubicBezTo>
                      <a:cubicBezTo>
                        <a:pt x="17" y="20"/>
                        <a:pt x="17" y="20"/>
                        <a:pt x="17" y="20"/>
                      </a:cubicBezTo>
                      <a:cubicBezTo>
                        <a:pt x="17" y="21"/>
                        <a:pt x="18" y="22"/>
                        <a:pt x="19" y="22"/>
                      </a:cubicBezTo>
                      <a:cubicBezTo>
                        <a:pt x="20" y="22"/>
                        <a:pt x="21" y="21"/>
                        <a:pt x="21" y="20"/>
                      </a:cubicBezTo>
                      <a:cubicBezTo>
                        <a:pt x="21" y="4"/>
                        <a:pt x="21" y="4"/>
                        <a:pt x="21" y="4"/>
                      </a:cubicBezTo>
                      <a:cubicBezTo>
                        <a:pt x="21" y="2"/>
                        <a:pt x="19" y="0"/>
                        <a:pt x="17" y="0"/>
                      </a:cubicBezTo>
                      <a:close/>
                    </a:path>
                  </a:pathLst>
                </a:cu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sp>
              <p:nvSpPr>
                <p:cNvPr id="65" name="Google Shape;3879;p62">
                  <a:extLst>
                    <a:ext uri="{FF2B5EF4-FFF2-40B4-BE49-F238E27FC236}">
                      <a16:creationId xmlns:a16="http://schemas.microsoft.com/office/drawing/2014/main" id="{8F94550E-D7C6-841C-5F94-8409C7CB58A9}"/>
                    </a:ext>
                  </a:extLst>
                </p:cNvPr>
                <p:cNvSpPr/>
                <p:nvPr/>
              </p:nvSpPr>
              <p:spPr>
                <a:xfrm>
                  <a:off x="3251200" y="3124200"/>
                  <a:ext cx="165100" cy="165100"/>
                </a:xfrm>
                <a:prstGeom prst="ellipse">
                  <a:avLst/>
                </a:pr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grpSp>
          <p:grpSp>
            <p:nvGrpSpPr>
              <p:cNvPr id="37" name="Google Shape;3880;p62">
                <a:extLst>
                  <a:ext uri="{FF2B5EF4-FFF2-40B4-BE49-F238E27FC236}">
                    <a16:creationId xmlns:a16="http://schemas.microsoft.com/office/drawing/2014/main" id="{1BD7A673-AFBE-F128-3C5A-9937A697E160}"/>
                  </a:ext>
                </a:extLst>
              </p:cNvPr>
              <p:cNvGrpSpPr/>
              <p:nvPr/>
            </p:nvGrpSpPr>
            <p:grpSpPr>
              <a:xfrm>
                <a:off x="1957387" y="7569199"/>
                <a:ext cx="385763" cy="1082676"/>
                <a:chOff x="3748088" y="3124200"/>
                <a:chExt cx="385763" cy="1082676"/>
              </a:xfrm>
              <a:grpFill/>
            </p:grpSpPr>
            <p:sp>
              <p:nvSpPr>
                <p:cNvPr id="62" name="Google Shape;3881;p62">
                  <a:extLst>
                    <a:ext uri="{FF2B5EF4-FFF2-40B4-BE49-F238E27FC236}">
                      <a16:creationId xmlns:a16="http://schemas.microsoft.com/office/drawing/2014/main" id="{F774A517-1A08-E179-1C30-8FAB953062E8}"/>
                    </a:ext>
                  </a:extLst>
                </p:cNvPr>
                <p:cNvSpPr/>
                <p:nvPr/>
              </p:nvSpPr>
              <p:spPr>
                <a:xfrm>
                  <a:off x="3857625" y="3124200"/>
                  <a:ext cx="165100" cy="165100"/>
                </a:xfrm>
                <a:prstGeom prst="ellipse">
                  <a:avLst/>
                </a:pr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sp>
              <p:nvSpPr>
                <p:cNvPr id="63" name="Google Shape;3882;p62">
                  <a:extLst>
                    <a:ext uri="{FF2B5EF4-FFF2-40B4-BE49-F238E27FC236}">
                      <a16:creationId xmlns:a16="http://schemas.microsoft.com/office/drawing/2014/main" id="{289C9845-55CD-BCD0-EC86-70977A12202E}"/>
                    </a:ext>
                  </a:extLst>
                </p:cNvPr>
                <p:cNvSpPr/>
                <p:nvPr/>
              </p:nvSpPr>
              <p:spPr>
                <a:xfrm>
                  <a:off x="3748088" y="3325813"/>
                  <a:ext cx="385763" cy="881063"/>
                </a:xfrm>
                <a:custGeom>
                  <a:avLst/>
                  <a:gdLst/>
                  <a:ahLst/>
                  <a:cxnLst/>
                  <a:rect l="l" t="t" r="r" b="b"/>
                  <a:pathLst>
                    <a:path w="21" h="48" extrusionOk="0">
                      <a:moveTo>
                        <a:pt x="17" y="0"/>
                      </a:moveTo>
                      <a:cubicBezTo>
                        <a:pt x="4" y="0"/>
                        <a:pt x="4" y="0"/>
                        <a:pt x="4" y="0"/>
                      </a:cubicBezTo>
                      <a:cubicBezTo>
                        <a:pt x="2" y="0"/>
                        <a:pt x="0" y="2"/>
                        <a:pt x="0" y="4"/>
                      </a:cubicBezTo>
                      <a:cubicBezTo>
                        <a:pt x="0" y="20"/>
                        <a:pt x="0" y="20"/>
                        <a:pt x="0" y="20"/>
                      </a:cubicBezTo>
                      <a:cubicBezTo>
                        <a:pt x="0" y="21"/>
                        <a:pt x="1" y="22"/>
                        <a:pt x="2" y="22"/>
                      </a:cubicBezTo>
                      <a:cubicBezTo>
                        <a:pt x="3" y="22"/>
                        <a:pt x="4" y="21"/>
                        <a:pt x="4" y="20"/>
                      </a:cubicBezTo>
                      <a:cubicBezTo>
                        <a:pt x="4" y="5"/>
                        <a:pt x="4" y="5"/>
                        <a:pt x="4" y="5"/>
                      </a:cubicBezTo>
                      <a:cubicBezTo>
                        <a:pt x="5" y="5"/>
                        <a:pt x="5" y="5"/>
                        <a:pt x="5" y="5"/>
                      </a:cubicBezTo>
                      <a:cubicBezTo>
                        <a:pt x="5" y="45"/>
                        <a:pt x="5" y="45"/>
                        <a:pt x="5" y="45"/>
                      </a:cubicBezTo>
                      <a:cubicBezTo>
                        <a:pt x="5" y="47"/>
                        <a:pt x="6" y="48"/>
                        <a:pt x="7" y="48"/>
                      </a:cubicBezTo>
                      <a:cubicBezTo>
                        <a:pt x="9" y="48"/>
                        <a:pt x="10" y="47"/>
                        <a:pt x="10" y="45"/>
                      </a:cubicBezTo>
                      <a:cubicBezTo>
                        <a:pt x="10" y="23"/>
                        <a:pt x="10" y="23"/>
                        <a:pt x="10" y="23"/>
                      </a:cubicBezTo>
                      <a:cubicBezTo>
                        <a:pt x="11" y="23"/>
                        <a:pt x="11" y="23"/>
                        <a:pt x="11" y="23"/>
                      </a:cubicBezTo>
                      <a:cubicBezTo>
                        <a:pt x="11" y="45"/>
                        <a:pt x="11" y="45"/>
                        <a:pt x="11" y="45"/>
                      </a:cubicBezTo>
                      <a:cubicBezTo>
                        <a:pt x="11" y="47"/>
                        <a:pt x="13" y="48"/>
                        <a:pt x="14" y="48"/>
                      </a:cubicBezTo>
                      <a:cubicBezTo>
                        <a:pt x="16" y="48"/>
                        <a:pt x="17" y="47"/>
                        <a:pt x="17" y="45"/>
                      </a:cubicBezTo>
                      <a:cubicBezTo>
                        <a:pt x="17" y="5"/>
                        <a:pt x="17" y="5"/>
                        <a:pt x="17" y="5"/>
                      </a:cubicBezTo>
                      <a:cubicBezTo>
                        <a:pt x="17" y="5"/>
                        <a:pt x="17" y="5"/>
                        <a:pt x="17" y="5"/>
                      </a:cubicBezTo>
                      <a:cubicBezTo>
                        <a:pt x="17" y="20"/>
                        <a:pt x="17" y="20"/>
                        <a:pt x="17" y="20"/>
                      </a:cubicBezTo>
                      <a:cubicBezTo>
                        <a:pt x="17" y="21"/>
                        <a:pt x="18" y="22"/>
                        <a:pt x="19" y="22"/>
                      </a:cubicBezTo>
                      <a:cubicBezTo>
                        <a:pt x="20" y="22"/>
                        <a:pt x="21" y="21"/>
                        <a:pt x="21" y="20"/>
                      </a:cubicBezTo>
                      <a:cubicBezTo>
                        <a:pt x="21" y="4"/>
                        <a:pt x="21" y="4"/>
                        <a:pt x="21" y="4"/>
                      </a:cubicBezTo>
                      <a:cubicBezTo>
                        <a:pt x="21" y="2"/>
                        <a:pt x="19" y="0"/>
                        <a:pt x="17" y="0"/>
                      </a:cubicBezTo>
                      <a:close/>
                    </a:path>
                  </a:pathLst>
                </a:cu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grpSp>
          <p:grpSp>
            <p:nvGrpSpPr>
              <p:cNvPr id="38" name="Google Shape;3883;p62">
                <a:extLst>
                  <a:ext uri="{FF2B5EF4-FFF2-40B4-BE49-F238E27FC236}">
                    <a16:creationId xmlns:a16="http://schemas.microsoft.com/office/drawing/2014/main" id="{BB67DB55-EDCA-3B1A-ED4E-744BE7933899}"/>
                  </a:ext>
                </a:extLst>
              </p:cNvPr>
              <p:cNvGrpSpPr/>
              <p:nvPr/>
            </p:nvGrpSpPr>
            <p:grpSpPr>
              <a:xfrm>
                <a:off x="2562224" y="7569199"/>
                <a:ext cx="385763" cy="1082676"/>
                <a:chOff x="4352925" y="3124200"/>
                <a:chExt cx="385763" cy="1082676"/>
              </a:xfrm>
              <a:grpFill/>
            </p:grpSpPr>
            <p:sp>
              <p:nvSpPr>
                <p:cNvPr id="60" name="Google Shape;3884;p62">
                  <a:extLst>
                    <a:ext uri="{FF2B5EF4-FFF2-40B4-BE49-F238E27FC236}">
                      <a16:creationId xmlns:a16="http://schemas.microsoft.com/office/drawing/2014/main" id="{9A3B0ED7-31CC-7C48-610A-CB699D8CE926}"/>
                    </a:ext>
                  </a:extLst>
                </p:cNvPr>
                <p:cNvSpPr/>
                <p:nvPr/>
              </p:nvSpPr>
              <p:spPr>
                <a:xfrm>
                  <a:off x="4464050" y="3124200"/>
                  <a:ext cx="165100" cy="165100"/>
                </a:xfrm>
                <a:prstGeom prst="ellipse">
                  <a:avLst/>
                </a:pr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sp>
              <p:nvSpPr>
                <p:cNvPr id="61" name="Google Shape;3885;p62">
                  <a:extLst>
                    <a:ext uri="{FF2B5EF4-FFF2-40B4-BE49-F238E27FC236}">
                      <a16:creationId xmlns:a16="http://schemas.microsoft.com/office/drawing/2014/main" id="{742618C8-B69A-9F0B-62E3-7772F9FF765E}"/>
                    </a:ext>
                  </a:extLst>
                </p:cNvPr>
                <p:cNvSpPr/>
                <p:nvPr/>
              </p:nvSpPr>
              <p:spPr>
                <a:xfrm>
                  <a:off x="4352925" y="3325813"/>
                  <a:ext cx="385763" cy="881063"/>
                </a:xfrm>
                <a:custGeom>
                  <a:avLst/>
                  <a:gdLst/>
                  <a:ahLst/>
                  <a:cxnLst/>
                  <a:rect l="l" t="t" r="r" b="b"/>
                  <a:pathLst>
                    <a:path w="21" h="48" extrusionOk="0">
                      <a:moveTo>
                        <a:pt x="17" y="0"/>
                      </a:moveTo>
                      <a:cubicBezTo>
                        <a:pt x="5" y="0"/>
                        <a:pt x="5" y="0"/>
                        <a:pt x="5" y="0"/>
                      </a:cubicBezTo>
                      <a:cubicBezTo>
                        <a:pt x="2" y="0"/>
                        <a:pt x="0" y="2"/>
                        <a:pt x="0" y="4"/>
                      </a:cubicBezTo>
                      <a:cubicBezTo>
                        <a:pt x="0" y="20"/>
                        <a:pt x="0" y="20"/>
                        <a:pt x="0" y="20"/>
                      </a:cubicBezTo>
                      <a:cubicBezTo>
                        <a:pt x="0" y="21"/>
                        <a:pt x="1" y="22"/>
                        <a:pt x="2" y="22"/>
                      </a:cubicBezTo>
                      <a:cubicBezTo>
                        <a:pt x="3" y="22"/>
                        <a:pt x="4" y="21"/>
                        <a:pt x="4" y="20"/>
                      </a:cubicBezTo>
                      <a:cubicBezTo>
                        <a:pt x="4" y="5"/>
                        <a:pt x="4" y="5"/>
                        <a:pt x="4" y="5"/>
                      </a:cubicBezTo>
                      <a:cubicBezTo>
                        <a:pt x="5" y="5"/>
                        <a:pt x="5" y="5"/>
                        <a:pt x="5" y="5"/>
                      </a:cubicBezTo>
                      <a:cubicBezTo>
                        <a:pt x="5" y="45"/>
                        <a:pt x="5" y="45"/>
                        <a:pt x="5" y="45"/>
                      </a:cubicBezTo>
                      <a:cubicBezTo>
                        <a:pt x="5" y="47"/>
                        <a:pt x="6" y="48"/>
                        <a:pt x="7" y="48"/>
                      </a:cubicBezTo>
                      <a:cubicBezTo>
                        <a:pt x="9" y="48"/>
                        <a:pt x="10" y="47"/>
                        <a:pt x="10" y="45"/>
                      </a:cubicBezTo>
                      <a:cubicBezTo>
                        <a:pt x="10" y="23"/>
                        <a:pt x="10" y="23"/>
                        <a:pt x="10" y="23"/>
                      </a:cubicBezTo>
                      <a:cubicBezTo>
                        <a:pt x="12" y="23"/>
                        <a:pt x="12" y="23"/>
                        <a:pt x="12" y="23"/>
                      </a:cubicBezTo>
                      <a:cubicBezTo>
                        <a:pt x="12" y="45"/>
                        <a:pt x="12" y="45"/>
                        <a:pt x="12" y="45"/>
                      </a:cubicBezTo>
                      <a:cubicBezTo>
                        <a:pt x="12" y="47"/>
                        <a:pt x="13" y="48"/>
                        <a:pt x="14" y="48"/>
                      </a:cubicBezTo>
                      <a:cubicBezTo>
                        <a:pt x="16" y="48"/>
                        <a:pt x="17" y="47"/>
                        <a:pt x="17" y="45"/>
                      </a:cubicBezTo>
                      <a:cubicBezTo>
                        <a:pt x="17" y="5"/>
                        <a:pt x="17" y="5"/>
                        <a:pt x="17" y="5"/>
                      </a:cubicBezTo>
                      <a:cubicBezTo>
                        <a:pt x="18" y="5"/>
                        <a:pt x="18" y="5"/>
                        <a:pt x="18" y="5"/>
                      </a:cubicBezTo>
                      <a:cubicBezTo>
                        <a:pt x="18" y="20"/>
                        <a:pt x="18" y="20"/>
                        <a:pt x="18" y="20"/>
                      </a:cubicBezTo>
                      <a:cubicBezTo>
                        <a:pt x="18" y="21"/>
                        <a:pt x="18" y="22"/>
                        <a:pt x="19" y="22"/>
                      </a:cubicBezTo>
                      <a:cubicBezTo>
                        <a:pt x="20" y="22"/>
                        <a:pt x="21" y="21"/>
                        <a:pt x="21" y="20"/>
                      </a:cubicBezTo>
                      <a:cubicBezTo>
                        <a:pt x="21" y="4"/>
                        <a:pt x="21" y="4"/>
                        <a:pt x="21" y="4"/>
                      </a:cubicBezTo>
                      <a:cubicBezTo>
                        <a:pt x="21" y="2"/>
                        <a:pt x="19" y="0"/>
                        <a:pt x="17" y="0"/>
                      </a:cubicBezTo>
                      <a:close/>
                    </a:path>
                  </a:pathLst>
                </a:cu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grpSp>
          <p:grpSp>
            <p:nvGrpSpPr>
              <p:cNvPr id="39" name="Google Shape;3886;p62">
                <a:extLst>
                  <a:ext uri="{FF2B5EF4-FFF2-40B4-BE49-F238E27FC236}">
                    <a16:creationId xmlns:a16="http://schemas.microsoft.com/office/drawing/2014/main" id="{A4AD866F-B715-0D3F-2535-C62A331C7EC9}"/>
                  </a:ext>
                </a:extLst>
              </p:cNvPr>
              <p:cNvGrpSpPr/>
              <p:nvPr/>
            </p:nvGrpSpPr>
            <p:grpSpPr>
              <a:xfrm>
                <a:off x="3187699" y="7569199"/>
                <a:ext cx="366713" cy="1082676"/>
                <a:chOff x="4978400" y="3124200"/>
                <a:chExt cx="366713" cy="1082676"/>
              </a:xfrm>
              <a:grpFill/>
            </p:grpSpPr>
            <p:sp>
              <p:nvSpPr>
                <p:cNvPr id="58" name="Google Shape;3887;p62">
                  <a:extLst>
                    <a:ext uri="{FF2B5EF4-FFF2-40B4-BE49-F238E27FC236}">
                      <a16:creationId xmlns:a16="http://schemas.microsoft.com/office/drawing/2014/main" id="{633DAA3B-69CE-481C-F7D4-F24027477C56}"/>
                    </a:ext>
                  </a:extLst>
                </p:cNvPr>
                <p:cNvSpPr/>
                <p:nvPr/>
              </p:nvSpPr>
              <p:spPr>
                <a:xfrm>
                  <a:off x="4978400" y="3325813"/>
                  <a:ext cx="366713" cy="881063"/>
                </a:xfrm>
                <a:custGeom>
                  <a:avLst/>
                  <a:gdLst/>
                  <a:ahLst/>
                  <a:cxnLst/>
                  <a:rect l="l" t="t" r="r" b="b"/>
                  <a:pathLst>
                    <a:path w="20" h="48" extrusionOk="0">
                      <a:moveTo>
                        <a:pt x="16" y="0"/>
                      </a:moveTo>
                      <a:cubicBezTo>
                        <a:pt x="4" y="0"/>
                        <a:pt x="4" y="0"/>
                        <a:pt x="4" y="0"/>
                      </a:cubicBezTo>
                      <a:cubicBezTo>
                        <a:pt x="1" y="0"/>
                        <a:pt x="0" y="2"/>
                        <a:pt x="0" y="4"/>
                      </a:cubicBezTo>
                      <a:cubicBezTo>
                        <a:pt x="0" y="20"/>
                        <a:pt x="0" y="20"/>
                        <a:pt x="0" y="20"/>
                      </a:cubicBezTo>
                      <a:cubicBezTo>
                        <a:pt x="0" y="21"/>
                        <a:pt x="0" y="22"/>
                        <a:pt x="1" y="22"/>
                      </a:cubicBezTo>
                      <a:cubicBezTo>
                        <a:pt x="2" y="22"/>
                        <a:pt x="3" y="21"/>
                        <a:pt x="3" y="20"/>
                      </a:cubicBezTo>
                      <a:cubicBezTo>
                        <a:pt x="3" y="5"/>
                        <a:pt x="3" y="5"/>
                        <a:pt x="3" y="5"/>
                      </a:cubicBezTo>
                      <a:cubicBezTo>
                        <a:pt x="4" y="5"/>
                        <a:pt x="4" y="5"/>
                        <a:pt x="4" y="5"/>
                      </a:cubicBezTo>
                      <a:cubicBezTo>
                        <a:pt x="4" y="45"/>
                        <a:pt x="4" y="45"/>
                        <a:pt x="4" y="45"/>
                      </a:cubicBezTo>
                      <a:cubicBezTo>
                        <a:pt x="4" y="47"/>
                        <a:pt x="5" y="48"/>
                        <a:pt x="7" y="48"/>
                      </a:cubicBezTo>
                      <a:cubicBezTo>
                        <a:pt x="8" y="48"/>
                        <a:pt x="9" y="47"/>
                        <a:pt x="9" y="45"/>
                      </a:cubicBezTo>
                      <a:cubicBezTo>
                        <a:pt x="9" y="23"/>
                        <a:pt x="9" y="23"/>
                        <a:pt x="9" y="23"/>
                      </a:cubicBezTo>
                      <a:cubicBezTo>
                        <a:pt x="11" y="23"/>
                        <a:pt x="11" y="23"/>
                        <a:pt x="11" y="23"/>
                      </a:cubicBezTo>
                      <a:cubicBezTo>
                        <a:pt x="11" y="45"/>
                        <a:pt x="11" y="45"/>
                        <a:pt x="11" y="45"/>
                      </a:cubicBezTo>
                      <a:cubicBezTo>
                        <a:pt x="11" y="47"/>
                        <a:pt x="12" y="48"/>
                        <a:pt x="13" y="48"/>
                      </a:cubicBezTo>
                      <a:cubicBezTo>
                        <a:pt x="15" y="48"/>
                        <a:pt x="16" y="47"/>
                        <a:pt x="16" y="45"/>
                      </a:cubicBezTo>
                      <a:cubicBezTo>
                        <a:pt x="16" y="5"/>
                        <a:pt x="16" y="5"/>
                        <a:pt x="16" y="5"/>
                      </a:cubicBezTo>
                      <a:cubicBezTo>
                        <a:pt x="17" y="5"/>
                        <a:pt x="17" y="5"/>
                        <a:pt x="17" y="5"/>
                      </a:cubicBezTo>
                      <a:cubicBezTo>
                        <a:pt x="17" y="20"/>
                        <a:pt x="17" y="20"/>
                        <a:pt x="17" y="20"/>
                      </a:cubicBezTo>
                      <a:cubicBezTo>
                        <a:pt x="17" y="21"/>
                        <a:pt x="17" y="22"/>
                        <a:pt x="18" y="22"/>
                      </a:cubicBezTo>
                      <a:cubicBezTo>
                        <a:pt x="19" y="22"/>
                        <a:pt x="20" y="21"/>
                        <a:pt x="20" y="20"/>
                      </a:cubicBezTo>
                      <a:cubicBezTo>
                        <a:pt x="20" y="4"/>
                        <a:pt x="20" y="4"/>
                        <a:pt x="20" y="4"/>
                      </a:cubicBezTo>
                      <a:cubicBezTo>
                        <a:pt x="20" y="2"/>
                        <a:pt x="18" y="0"/>
                        <a:pt x="16" y="0"/>
                      </a:cubicBezTo>
                      <a:close/>
                    </a:path>
                  </a:pathLst>
                </a:cu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sp>
              <p:nvSpPr>
                <p:cNvPr id="59" name="Google Shape;3888;p62">
                  <a:extLst>
                    <a:ext uri="{FF2B5EF4-FFF2-40B4-BE49-F238E27FC236}">
                      <a16:creationId xmlns:a16="http://schemas.microsoft.com/office/drawing/2014/main" id="{5383DAFA-5F61-E14E-42BB-534616C22F41}"/>
                    </a:ext>
                  </a:extLst>
                </p:cNvPr>
                <p:cNvSpPr/>
                <p:nvPr/>
              </p:nvSpPr>
              <p:spPr>
                <a:xfrm>
                  <a:off x="5087938" y="3124200"/>
                  <a:ext cx="165100" cy="165100"/>
                </a:xfrm>
                <a:prstGeom prst="ellipse">
                  <a:avLst/>
                </a:pr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grpSp>
          <p:grpSp>
            <p:nvGrpSpPr>
              <p:cNvPr id="40" name="Google Shape;3889;p62">
                <a:extLst>
                  <a:ext uri="{FF2B5EF4-FFF2-40B4-BE49-F238E27FC236}">
                    <a16:creationId xmlns:a16="http://schemas.microsoft.com/office/drawing/2014/main" id="{7EC5C6CD-8F75-3795-B774-E68536A80820}"/>
                  </a:ext>
                </a:extLst>
              </p:cNvPr>
              <p:cNvGrpSpPr/>
              <p:nvPr/>
            </p:nvGrpSpPr>
            <p:grpSpPr>
              <a:xfrm>
                <a:off x="3792537" y="7569199"/>
                <a:ext cx="368300" cy="1082676"/>
                <a:chOff x="5583238" y="3124200"/>
                <a:chExt cx="368300" cy="1082676"/>
              </a:xfrm>
              <a:grpFill/>
            </p:grpSpPr>
            <p:sp>
              <p:nvSpPr>
                <p:cNvPr id="56" name="Google Shape;3890;p62">
                  <a:extLst>
                    <a:ext uri="{FF2B5EF4-FFF2-40B4-BE49-F238E27FC236}">
                      <a16:creationId xmlns:a16="http://schemas.microsoft.com/office/drawing/2014/main" id="{CC33B570-89DD-FC8A-D7F8-736BE42FA857}"/>
                    </a:ext>
                  </a:extLst>
                </p:cNvPr>
                <p:cNvSpPr/>
                <p:nvPr/>
              </p:nvSpPr>
              <p:spPr>
                <a:xfrm>
                  <a:off x="5583238" y="3325813"/>
                  <a:ext cx="368300" cy="881063"/>
                </a:xfrm>
                <a:custGeom>
                  <a:avLst/>
                  <a:gdLst/>
                  <a:ahLst/>
                  <a:cxnLst/>
                  <a:rect l="l" t="t" r="r" b="b"/>
                  <a:pathLst>
                    <a:path w="20" h="48" extrusionOk="0">
                      <a:moveTo>
                        <a:pt x="16" y="0"/>
                      </a:moveTo>
                      <a:cubicBezTo>
                        <a:pt x="4" y="0"/>
                        <a:pt x="4" y="0"/>
                        <a:pt x="4" y="0"/>
                      </a:cubicBezTo>
                      <a:cubicBezTo>
                        <a:pt x="2" y="0"/>
                        <a:pt x="0" y="2"/>
                        <a:pt x="0" y="4"/>
                      </a:cubicBezTo>
                      <a:cubicBezTo>
                        <a:pt x="0" y="20"/>
                        <a:pt x="0" y="20"/>
                        <a:pt x="0" y="20"/>
                      </a:cubicBezTo>
                      <a:cubicBezTo>
                        <a:pt x="0" y="21"/>
                        <a:pt x="1" y="22"/>
                        <a:pt x="2" y="22"/>
                      </a:cubicBezTo>
                      <a:cubicBezTo>
                        <a:pt x="3" y="22"/>
                        <a:pt x="3" y="21"/>
                        <a:pt x="3" y="20"/>
                      </a:cubicBezTo>
                      <a:cubicBezTo>
                        <a:pt x="3" y="5"/>
                        <a:pt x="3" y="5"/>
                        <a:pt x="3" y="5"/>
                      </a:cubicBezTo>
                      <a:cubicBezTo>
                        <a:pt x="4" y="5"/>
                        <a:pt x="4" y="5"/>
                        <a:pt x="4" y="5"/>
                      </a:cubicBezTo>
                      <a:cubicBezTo>
                        <a:pt x="4" y="45"/>
                        <a:pt x="4" y="45"/>
                        <a:pt x="4" y="45"/>
                      </a:cubicBezTo>
                      <a:cubicBezTo>
                        <a:pt x="4" y="47"/>
                        <a:pt x="5" y="48"/>
                        <a:pt x="7" y="48"/>
                      </a:cubicBezTo>
                      <a:cubicBezTo>
                        <a:pt x="8" y="48"/>
                        <a:pt x="9" y="47"/>
                        <a:pt x="9" y="45"/>
                      </a:cubicBezTo>
                      <a:cubicBezTo>
                        <a:pt x="9" y="23"/>
                        <a:pt x="9" y="23"/>
                        <a:pt x="9" y="23"/>
                      </a:cubicBezTo>
                      <a:cubicBezTo>
                        <a:pt x="11" y="23"/>
                        <a:pt x="11" y="23"/>
                        <a:pt x="11" y="23"/>
                      </a:cubicBezTo>
                      <a:cubicBezTo>
                        <a:pt x="11" y="45"/>
                        <a:pt x="11" y="45"/>
                        <a:pt x="11" y="45"/>
                      </a:cubicBezTo>
                      <a:cubicBezTo>
                        <a:pt x="11" y="47"/>
                        <a:pt x="12" y="48"/>
                        <a:pt x="13" y="48"/>
                      </a:cubicBezTo>
                      <a:cubicBezTo>
                        <a:pt x="15" y="48"/>
                        <a:pt x="16" y="47"/>
                        <a:pt x="16" y="45"/>
                      </a:cubicBezTo>
                      <a:cubicBezTo>
                        <a:pt x="16" y="5"/>
                        <a:pt x="16" y="5"/>
                        <a:pt x="16" y="5"/>
                      </a:cubicBezTo>
                      <a:cubicBezTo>
                        <a:pt x="17" y="5"/>
                        <a:pt x="17" y="5"/>
                        <a:pt x="17" y="5"/>
                      </a:cubicBezTo>
                      <a:cubicBezTo>
                        <a:pt x="17" y="20"/>
                        <a:pt x="17" y="20"/>
                        <a:pt x="17" y="20"/>
                      </a:cubicBezTo>
                      <a:cubicBezTo>
                        <a:pt x="17" y="21"/>
                        <a:pt x="18" y="22"/>
                        <a:pt x="19" y="22"/>
                      </a:cubicBezTo>
                      <a:cubicBezTo>
                        <a:pt x="20" y="22"/>
                        <a:pt x="20" y="21"/>
                        <a:pt x="20" y="20"/>
                      </a:cubicBezTo>
                      <a:cubicBezTo>
                        <a:pt x="20" y="4"/>
                        <a:pt x="20" y="4"/>
                        <a:pt x="20" y="4"/>
                      </a:cubicBezTo>
                      <a:cubicBezTo>
                        <a:pt x="20" y="2"/>
                        <a:pt x="19" y="0"/>
                        <a:pt x="16" y="0"/>
                      </a:cubicBezTo>
                      <a:close/>
                    </a:path>
                  </a:pathLst>
                </a:cu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sp>
              <p:nvSpPr>
                <p:cNvPr id="57" name="Google Shape;3891;p62">
                  <a:extLst>
                    <a:ext uri="{FF2B5EF4-FFF2-40B4-BE49-F238E27FC236}">
                      <a16:creationId xmlns:a16="http://schemas.microsoft.com/office/drawing/2014/main" id="{BDD26CB7-F9AB-CC9D-2154-2E8F7466B197}"/>
                    </a:ext>
                  </a:extLst>
                </p:cNvPr>
                <p:cNvSpPr/>
                <p:nvPr/>
              </p:nvSpPr>
              <p:spPr>
                <a:xfrm>
                  <a:off x="5694363" y="3124200"/>
                  <a:ext cx="165100" cy="165100"/>
                </a:xfrm>
                <a:prstGeom prst="ellipse">
                  <a:avLst/>
                </a:pr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grpSp>
          <p:grpSp>
            <p:nvGrpSpPr>
              <p:cNvPr id="41" name="Google Shape;3892;p62">
                <a:extLst>
                  <a:ext uri="{FF2B5EF4-FFF2-40B4-BE49-F238E27FC236}">
                    <a16:creationId xmlns:a16="http://schemas.microsoft.com/office/drawing/2014/main" id="{D1DAD785-492D-C413-D029-B5768691CBEA}"/>
                  </a:ext>
                </a:extLst>
              </p:cNvPr>
              <p:cNvGrpSpPr/>
              <p:nvPr/>
            </p:nvGrpSpPr>
            <p:grpSpPr>
              <a:xfrm>
                <a:off x="4398962" y="7569199"/>
                <a:ext cx="385763" cy="1082676"/>
                <a:chOff x="6189663" y="3124200"/>
                <a:chExt cx="385763" cy="1082676"/>
              </a:xfrm>
              <a:grpFill/>
            </p:grpSpPr>
            <p:sp>
              <p:nvSpPr>
                <p:cNvPr id="54" name="Google Shape;3893;p62">
                  <a:extLst>
                    <a:ext uri="{FF2B5EF4-FFF2-40B4-BE49-F238E27FC236}">
                      <a16:creationId xmlns:a16="http://schemas.microsoft.com/office/drawing/2014/main" id="{B19D476E-8B45-C2E2-1338-5D54CC55286D}"/>
                    </a:ext>
                  </a:extLst>
                </p:cNvPr>
                <p:cNvSpPr/>
                <p:nvPr/>
              </p:nvSpPr>
              <p:spPr>
                <a:xfrm>
                  <a:off x="6299200" y="3124200"/>
                  <a:ext cx="165100" cy="165100"/>
                </a:xfrm>
                <a:prstGeom prst="ellipse">
                  <a:avLst/>
                </a:pr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sp>
              <p:nvSpPr>
                <p:cNvPr id="55" name="Google Shape;3894;p62">
                  <a:extLst>
                    <a:ext uri="{FF2B5EF4-FFF2-40B4-BE49-F238E27FC236}">
                      <a16:creationId xmlns:a16="http://schemas.microsoft.com/office/drawing/2014/main" id="{7468BF5E-AE9B-09AA-357E-03D5A65DE053}"/>
                    </a:ext>
                  </a:extLst>
                </p:cNvPr>
                <p:cNvSpPr/>
                <p:nvPr/>
              </p:nvSpPr>
              <p:spPr>
                <a:xfrm>
                  <a:off x="6189663" y="3325813"/>
                  <a:ext cx="385763" cy="881063"/>
                </a:xfrm>
                <a:custGeom>
                  <a:avLst/>
                  <a:gdLst/>
                  <a:ahLst/>
                  <a:cxnLst/>
                  <a:rect l="l" t="t" r="r" b="b"/>
                  <a:pathLst>
                    <a:path w="21" h="48" extrusionOk="0">
                      <a:moveTo>
                        <a:pt x="16" y="0"/>
                      </a:moveTo>
                      <a:cubicBezTo>
                        <a:pt x="4" y="0"/>
                        <a:pt x="4" y="0"/>
                        <a:pt x="4" y="0"/>
                      </a:cubicBezTo>
                      <a:cubicBezTo>
                        <a:pt x="2" y="0"/>
                        <a:pt x="0" y="2"/>
                        <a:pt x="0" y="4"/>
                      </a:cubicBezTo>
                      <a:cubicBezTo>
                        <a:pt x="0" y="20"/>
                        <a:pt x="0" y="20"/>
                        <a:pt x="0" y="20"/>
                      </a:cubicBezTo>
                      <a:cubicBezTo>
                        <a:pt x="0" y="21"/>
                        <a:pt x="1" y="22"/>
                        <a:pt x="2" y="22"/>
                      </a:cubicBezTo>
                      <a:cubicBezTo>
                        <a:pt x="3" y="22"/>
                        <a:pt x="3" y="21"/>
                        <a:pt x="3" y="20"/>
                      </a:cubicBezTo>
                      <a:cubicBezTo>
                        <a:pt x="3" y="5"/>
                        <a:pt x="3" y="5"/>
                        <a:pt x="3" y="5"/>
                      </a:cubicBezTo>
                      <a:cubicBezTo>
                        <a:pt x="4" y="5"/>
                        <a:pt x="4" y="5"/>
                        <a:pt x="4" y="5"/>
                      </a:cubicBezTo>
                      <a:cubicBezTo>
                        <a:pt x="4" y="45"/>
                        <a:pt x="4" y="45"/>
                        <a:pt x="4" y="45"/>
                      </a:cubicBezTo>
                      <a:cubicBezTo>
                        <a:pt x="4" y="47"/>
                        <a:pt x="5" y="48"/>
                        <a:pt x="7" y="48"/>
                      </a:cubicBezTo>
                      <a:cubicBezTo>
                        <a:pt x="8" y="48"/>
                        <a:pt x="10" y="47"/>
                        <a:pt x="10" y="45"/>
                      </a:cubicBezTo>
                      <a:cubicBezTo>
                        <a:pt x="10" y="23"/>
                        <a:pt x="10" y="23"/>
                        <a:pt x="10" y="23"/>
                      </a:cubicBezTo>
                      <a:cubicBezTo>
                        <a:pt x="11" y="23"/>
                        <a:pt x="11" y="23"/>
                        <a:pt x="11" y="23"/>
                      </a:cubicBezTo>
                      <a:cubicBezTo>
                        <a:pt x="11" y="45"/>
                        <a:pt x="11" y="45"/>
                        <a:pt x="11" y="45"/>
                      </a:cubicBezTo>
                      <a:cubicBezTo>
                        <a:pt x="11" y="47"/>
                        <a:pt x="12" y="48"/>
                        <a:pt x="14" y="48"/>
                      </a:cubicBezTo>
                      <a:cubicBezTo>
                        <a:pt x="15" y="48"/>
                        <a:pt x="16" y="47"/>
                        <a:pt x="16" y="45"/>
                      </a:cubicBezTo>
                      <a:cubicBezTo>
                        <a:pt x="16" y="5"/>
                        <a:pt x="16" y="5"/>
                        <a:pt x="16" y="5"/>
                      </a:cubicBezTo>
                      <a:cubicBezTo>
                        <a:pt x="17" y="5"/>
                        <a:pt x="17" y="5"/>
                        <a:pt x="17" y="5"/>
                      </a:cubicBezTo>
                      <a:cubicBezTo>
                        <a:pt x="17" y="20"/>
                        <a:pt x="17" y="20"/>
                        <a:pt x="17" y="20"/>
                      </a:cubicBezTo>
                      <a:cubicBezTo>
                        <a:pt x="17" y="21"/>
                        <a:pt x="18" y="22"/>
                        <a:pt x="19" y="22"/>
                      </a:cubicBezTo>
                      <a:cubicBezTo>
                        <a:pt x="20" y="22"/>
                        <a:pt x="21" y="21"/>
                        <a:pt x="21" y="20"/>
                      </a:cubicBezTo>
                      <a:cubicBezTo>
                        <a:pt x="21" y="4"/>
                        <a:pt x="21" y="4"/>
                        <a:pt x="21" y="4"/>
                      </a:cubicBezTo>
                      <a:cubicBezTo>
                        <a:pt x="21" y="2"/>
                        <a:pt x="19" y="0"/>
                        <a:pt x="16" y="0"/>
                      </a:cubicBezTo>
                      <a:close/>
                    </a:path>
                  </a:pathLst>
                </a:cu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grpSp>
          <p:grpSp>
            <p:nvGrpSpPr>
              <p:cNvPr id="42" name="Google Shape;3895;p62">
                <a:extLst>
                  <a:ext uri="{FF2B5EF4-FFF2-40B4-BE49-F238E27FC236}">
                    <a16:creationId xmlns:a16="http://schemas.microsoft.com/office/drawing/2014/main" id="{1154FD64-BA41-015F-A17A-F6581C5D1ACF}"/>
                  </a:ext>
                </a:extLst>
              </p:cNvPr>
              <p:cNvGrpSpPr/>
              <p:nvPr/>
            </p:nvGrpSpPr>
            <p:grpSpPr>
              <a:xfrm>
                <a:off x="5005387" y="7569199"/>
                <a:ext cx="385763" cy="1082676"/>
                <a:chOff x="6796088" y="3124200"/>
                <a:chExt cx="385763" cy="1082676"/>
              </a:xfrm>
              <a:grpFill/>
            </p:grpSpPr>
            <p:sp>
              <p:nvSpPr>
                <p:cNvPr id="52" name="Google Shape;3896;p62">
                  <a:extLst>
                    <a:ext uri="{FF2B5EF4-FFF2-40B4-BE49-F238E27FC236}">
                      <a16:creationId xmlns:a16="http://schemas.microsoft.com/office/drawing/2014/main" id="{4F53791C-AAF8-C8D6-6533-9D204E1DB96C}"/>
                    </a:ext>
                  </a:extLst>
                </p:cNvPr>
                <p:cNvSpPr/>
                <p:nvPr/>
              </p:nvSpPr>
              <p:spPr>
                <a:xfrm>
                  <a:off x="6905625" y="3124200"/>
                  <a:ext cx="165100" cy="165100"/>
                </a:xfrm>
                <a:prstGeom prst="ellipse">
                  <a:avLst/>
                </a:pr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sp>
              <p:nvSpPr>
                <p:cNvPr id="53" name="Google Shape;3897;p62">
                  <a:extLst>
                    <a:ext uri="{FF2B5EF4-FFF2-40B4-BE49-F238E27FC236}">
                      <a16:creationId xmlns:a16="http://schemas.microsoft.com/office/drawing/2014/main" id="{16C43BA0-FBD1-CA68-2AB4-2E3EFFF46608}"/>
                    </a:ext>
                  </a:extLst>
                </p:cNvPr>
                <p:cNvSpPr/>
                <p:nvPr/>
              </p:nvSpPr>
              <p:spPr>
                <a:xfrm>
                  <a:off x="6796088" y="3325813"/>
                  <a:ext cx="385763" cy="881063"/>
                </a:xfrm>
                <a:custGeom>
                  <a:avLst/>
                  <a:gdLst/>
                  <a:ahLst/>
                  <a:cxnLst/>
                  <a:rect l="l" t="t" r="r" b="b"/>
                  <a:pathLst>
                    <a:path w="21" h="48" extrusionOk="0">
                      <a:moveTo>
                        <a:pt x="17" y="0"/>
                      </a:moveTo>
                      <a:cubicBezTo>
                        <a:pt x="4" y="0"/>
                        <a:pt x="4" y="0"/>
                        <a:pt x="4" y="0"/>
                      </a:cubicBezTo>
                      <a:cubicBezTo>
                        <a:pt x="2" y="0"/>
                        <a:pt x="0" y="2"/>
                        <a:pt x="0" y="4"/>
                      </a:cubicBezTo>
                      <a:cubicBezTo>
                        <a:pt x="0" y="20"/>
                        <a:pt x="0" y="20"/>
                        <a:pt x="0" y="20"/>
                      </a:cubicBezTo>
                      <a:cubicBezTo>
                        <a:pt x="0" y="21"/>
                        <a:pt x="1" y="22"/>
                        <a:pt x="2" y="22"/>
                      </a:cubicBezTo>
                      <a:cubicBezTo>
                        <a:pt x="3" y="22"/>
                        <a:pt x="4" y="21"/>
                        <a:pt x="4" y="20"/>
                      </a:cubicBezTo>
                      <a:cubicBezTo>
                        <a:pt x="4" y="5"/>
                        <a:pt x="4" y="5"/>
                        <a:pt x="4" y="5"/>
                      </a:cubicBezTo>
                      <a:cubicBezTo>
                        <a:pt x="4" y="5"/>
                        <a:pt x="4" y="5"/>
                        <a:pt x="4" y="5"/>
                      </a:cubicBezTo>
                      <a:cubicBezTo>
                        <a:pt x="4" y="45"/>
                        <a:pt x="4" y="45"/>
                        <a:pt x="4" y="45"/>
                      </a:cubicBezTo>
                      <a:cubicBezTo>
                        <a:pt x="4" y="47"/>
                        <a:pt x="6" y="48"/>
                        <a:pt x="7" y="48"/>
                      </a:cubicBezTo>
                      <a:cubicBezTo>
                        <a:pt x="8" y="48"/>
                        <a:pt x="10" y="47"/>
                        <a:pt x="10" y="45"/>
                      </a:cubicBezTo>
                      <a:cubicBezTo>
                        <a:pt x="10" y="23"/>
                        <a:pt x="10" y="23"/>
                        <a:pt x="10" y="23"/>
                      </a:cubicBezTo>
                      <a:cubicBezTo>
                        <a:pt x="11" y="23"/>
                        <a:pt x="11" y="23"/>
                        <a:pt x="11" y="23"/>
                      </a:cubicBezTo>
                      <a:cubicBezTo>
                        <a:pt x="11" y="45"/>
                        <a:pt x="11" y="45"/>
                        <a:pt x="11" y="45"/>
                      </a:cubicBezTo>
                      <a:cubicBezTo>
                        <a:pt x="11" y="47"/>
                        <a:pt x="12" y="48"/>
                        <a:pt x="14" y="48"/>
                      </a:cubicBezTo>
                      <a:cubicBezTo>
                        <a:pt x="15" y="48"/>
                        <a:pt x="16" y="47"/>
                        <a:pt x="16" y="45"/>
                      </a:cubicBezTo>
                      <a:cubicBezTo>
                        <a:pt x="16" y="5"/>
                        <a:pt x="16" y="5"/>
                        <a:pt x="16" y="5"/>
                      </a:cubicBezTo>
                      <a:cubicBezTo>
                        <a:pt x="17" y="5"/>
                        <a:pt x="17" y="5"/>
                        <a:pt x="17" y="5"/>
                      </a:cubicBezTo>
                      <a:cubicBezTo>
                        <a:pt x="17" y="20"/>
                        <a:pt x="17" y="20"/>
                        <a:pt x="17" y="20"/>
                      </a:cubicBezTo>
                      <a:cubicBezTo>
                        <a:pt x="17" y="21"/>
                        <a:pt x="18" y="22"/>
                        <a:pt x="19" y="22"/>
                      </a:cubicBezTo>
                      <a:cubicBezTo>
                        <a:pt x="20" y="22"/>
                        <a:pt x="21" y="21"/>
                        <a:pt x="21" y="20"/>
                      </a:cubicBezTo>
                      <a:cubicBezTo>
                        <a:pt x="21" y="4"/>
                        <a:pt x="21" y="4"/>
                        <a:pt x="21" y="4"/>
                      </a:cubicBezTo>
                      <a:cubicBezTo>
                        <a:pt x="21" y="2"/>
                        <a:pt x="19" y="0"/>
                        <a:pt x="17" y="0"/>
                      </a:cubicBezTo>
                      <a:close/>
                    </a:path>
                  </a:pathLst>
                </a:cu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grpSp>
          <p:grpSp>
            <p:nvGrpSpPr>
              <p:cNvPr id="43" name="Google Shape;3898;p62">
                <a:extLst>
                  <a:ext uri="{FF2B5EF4-FFF2-40B4-BE49-F238E27FC236}">
                    <a16:creationId xmlns:a16="http://schemas.microsoft.com/office/drawing/2014/main" id="{0B23D447-AB2B-259E-ACA0-9BDC9D45EFFC}"/>
                  </a:ext>
                </a:extLst>
              </p:cNvPr>
              <p:cNvGrpSpPr/>
              <p:nvPr/>
            </p:nvGrpSpPr>
            <p:grpSpPr>
              <a:xfrm>
                <a:off x="5610224" y="7569199"/>
                <a:ext cx="385763" cy="1082676"/>
                <a:chOff x="7400925" y="3124200"/>
                <a:chExt cx="385763" cy="1082676"/>
              </a:xfrm>
              <a:grpFill/>
            </p:grpSpPr>
            <p:sp>
              <p:nvSpPr>
                <p:cNvPr id="50" name="Google Shape;3899;p62">
                  <a:extLst>
                    <a:ext uri="{FF2B5EF4-FFF2-40B4-BE49-F238E27FC236}">
                      <a16:creationId xmlns:a16="http://schemas.microsoft.com/office/drawing/2014/main" id="{FD9282FB-2B0C-3228-E471-C102E919A93C}"/>
                    </a:ext>
                  </a:extLst>
                </p:cNvPr>
                <p:cNvSpPr/>
                <p:nvPr/>
              </p:nvSpPr>
              <p:spPr>
                <a:xfrm>
                  <a:off x="7512050" y="3124200"/>
                  <a:ext cx="165100" cy="165100"/>
                </a:xfrm>
                <a:prstGeom prst="ellipse">
                  <a:avLst/>
                </a:pr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sp>
              <p:nvSpPr>
                <p:cNvPr id="51" name="Google Shape;3900;p62">
                  <a:extLst>
                    <a:ext uri="{FF2B5EF4-FFF2-40B4-BE49-F238E27FC236}">
                      <a16:creationId xmlns:a16="http://schemas.microsoft.com/office/drawing/2014/main" id="{5EFF524C-789B-308B-30E6-7CDF3D07881F}"/>
                    </a:ext>
                  </a:extLst>
                </p:cNvPr>
                <p:cNvSpPr/>
                <p:nvPr/>
              </p:nvSpPr>
              <p:spPr>
                <a:xfrm>
                  <a:off x="7400925" y="3325813"/>
                  <a:ext cx="385763" cy="881063"/>
                </a:xfrm>
                <a:custGeom>
                  <a:avLst/>
                  <a:gdLst/>
                  <a:ahLst/>
                  <a:cxnLst/>
                  <a:rect l="l" t="t" r="r" b="b"/>
                  <a:pathLst>
                    <a:path w="21" h="48" extrusionOk="0">
                      <a:moveTo>
                        <a:pt x="17" y="0"/>
                      </a:moveTo>
                      <a:cubicBezTo>
                        <a:pt x="4" y="0"/>
                        <a:pt x="4" y="0"/>
                        <a:pt x="4" y="0"/>
                      </a:cubicBezTo>
                      <a:cubicBezTo>
                        <a:pt x="2" y="0"/>
                        <a:pt x="0" y="2"/>
                        <a:pt x="0" y="4"/>
                      </a:cubicBezTo>
                      <a:cubicBezTo>
                        <a:pt x="0" y="20"/>
                        <a:pt x="0" y="20"/>
                        <a:pt x="0" y="20"/>
                      </a:cubicBezTo>
                      <a:cubicBezTo>
                        <a:pt x="0" y="21"/>
                        <a:pt x="1" y="22"/>
                        <a:pt x="2" y="22"/>
                      </a:cubicBezTo>
                      <a:cubicBezTo>
                        <a:pt x="3" y="22"/>
                        <a:pt x="4" y="21"/>
                        <a:pt x="4" y="20"/>
                      </a:cubicBezTo>
                      <a:cubicBezTo>
                        <a:pt x="4" y="5"/>
                        <a:pt x="4" y="5"/>
                        <a:pt x="4" y="5"/>
                      </a:cubicBezTo>
                      <a:cubicBezTo>
                        <a:pt x="4" y="5"/>
                        <a:pt x="4" y="5"/>
                        <a:pt x="4" y="5"/>
                      </a:cubicBezTo>
                      <a:cubicBezTo>
                        <a:pt x="4" y="45"/>
                        <a:pt x="4" y="45"/>
                        <a:pt x="4" y="45"/>
                      </a:cubicBezTo>
                      <a:cubicBezTo>
                        <a:pt x="4" y="47"/>
                        <a:pt x="6" y="48"/>
                        <a:pt x="7" y="48"/>
                      </a:cubicBezTo>
                      <a:cubicBezTo>
                        <a:pt x="9" y="48"/>
                        <a:pt x="10" y="47"/>
                        <a:pt x="10" y="45"/>
                      </a:cubicBezTo>
                      <a:cubicBezTo>
                        <a:pt x="10" y="23"/>
                        <a:pt x="10" y="23"/>
                        <a:pt x="10" y="23"/>
                      </a:cubicBezTo>
                      <a:cubicBezTo>
                        <a:pt x="11" y="23"/>
                        <a:pt x="11" y="23"/>
                        <a:pt x="11" y="23"/>
                      </a:cubicBezTo>
                      <a:cubicBezTo>
                        <a:pt x="11" y="45"/>
                        <a:pt x="11" y="45"/>
                        <a:pt x="11" y="45"/>
                      </a:cubicBezTo>
                      <a:cubicBezTo>
                        <a:pt x="11" y="47"/>
                        <a:pt x="12" y="48"/>
                        <a:pt x="14" y="48"/>
                      </a:cubicBezTo>
                      <a:cubicBezTo>
                        <a:pt x="15" y="48"/>
                        <a:pt x="17" y="47"/>
                        <a:pt x="17" y="45"/>
                      </a:cubicBezTo>
                      <a:cubicBezTo>
                        <a:pt x="17" y="5"/>
                        <a:pt x="17" y="5"/>
                        <a:pt x="17" y="5"/>
                      </a:cubicBezTo>
                      <a:cubicBezTo>
                        <a:pt x="17" y="5"/>
                        <a:pt x="17" y="5"/>
                        <a:pt x="17" y="5"/>
                      </a:cubicBezTo>
                      <a:cubicBezTo>
                        <a:pt x="17" y="20"/>
                        <a:pt x="17" y="20"/>
                        <a:pt x="17" y="20"/>
                      </a:cubicBezTo>
                      <a:cubicBezTo>
                        <a:pt x="17" y="21"/>
                        <a:pt x="18" y="22"/>
                        <a:pt x="19" y="22"/>
                      </a:cubicBezTo>
                      <a:cubicBezTo>
                        <a:pt x="20" y="22"/>
                        <a:pt x="21" y="21"/>
                        <a:pt x="21" y="20"/>
                      </a:cubicBezTo>
                      <a:cubicBezTo>
                        <a:pt x="21" y="4"/>
                        <a:pt x="21" y="4"/>
                        <a:pt x="21" y="4"/>
                      </a:cubicBezTo>
                      <a:cubicBezTo>
                        <a:pt x="21" y="2"/>
                        <a:pt x="19" y="0"/>
                        <a:pt x="17" y="0"/>
                      </a:cubicBezTo>
                      <a:close/>
                    </a:path>
                  </a:pathLst>
                </a:cu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grpSp>
          <p:grpSp>
            <p:nvGrpSpPr>
              <p:cNvPr id="44" name="Google Shape;3901;p62">
                <a:extLst>
                  <a:ext uri="{FF2B5EF4-FFF2-40B4-BE49-F238E27FC236}">
                    <a16:creationId xmlns:a16="http://schemas.microsoft.com/office/drawing/2014/main" id="{B9E95EED-F5AB-10CD-BCF7-FC6C7A2CB0A9}"/>
                  </a:ext>
                </a:extLst>
              </p:cNvPr>
              <p:cNvGrpSpPr/>
              <p:nvPr/>
            </p:nvGrpSpPr>
            <p:grpSpPr>
              <a:xfrm>
                <a:off x="6216649" y="7569199"/>
                <a:ext cx="385763" cy="1082676"/>
                <a:chOff x="8007350" y="3124200"/>
                <a:chExt cx="385763" cy="1082676"/>
              </a:xfrm>
              <a:grpFill/>
            </p:grpSpPr>
            <p:sp>
              <p:nvSpPr>
                <p:cNvPr id="48" name="Google Shape;3902;p62">
                  <a:extLst>
                    <a:ext uri="{FF2B5EF4-FFF2-40B4-BE49-F238E27FC236}">
                      <a16:creationId xmlns:a16="http://schemas.microsoft.com/office/drawing/2014/main" id="{8976AC9B-3D3A-CA16-91F9-D89BA878DA88}"/>
                    </a:ext>
                  </a:extLst>
                </p:cNvPr>
                <p:cNvSpPr/>
                <p:nvPr/>
              </p:nvSpPr>
              <p:spPr>
                <a:xfrm>
                  <a:off x="8007350" y="3325813"/>
                  <a:ext cx="385763" cy="881063"/>
                </a:xfrm>
                <a:custGeom>
                  <a:avLst/>
                  <a:gdLst/>
                  <a:ahLst/>
                  <a:cxnLst/>
                  <a:rect l="l" t="t" r="r" b="b"/>
                  <a:pathLst>
                    <a:path w="21" h="48" extrusionOk="0">
                      <a:moveTo>
                        <a:pt x="17" y="0"/>
                      </a:moveTo>
                      <a:cubicBezTo>
                        <a:pt x="4" y="0"/>
                        <a:pt x="4" y="0"/>
                        <a:pt x="4" y="0"/>
                      </a:cubicBezTo>
                      <a:cubicBezTo>
                        <a:pt x="2" y="0"/>
                        <a:pt x="0" y="2"/>
                        <a:pt x="0" y="4"/>
                      </a:cubicBezTo>
                      <a:cubicBezTo>
                        <a:pt x="0" y="20"/>
                        <a:pt x="0" y="20"/>
                        <a:pt x="0" y="20"/>
                      </a:cubicBezTo>
                      <a:cubicBezTo>
                        <a:pt x="0" y="21"/>
                        <a:pt x="1" y="22"/>
                        <a:pt x="2" y="22"/>
                      </a:cubicBezTo>
                      <a:cubicBezTo>
                        <a:pt x="3" y="22"/>
                        <a:pt x="4" y="21"/>
                        <a:pt x="4" y="20"/>
                      </a:cubicBezTo>
                      <a:cubicBezTo>
                        <a:pt x="4" y="5"/>
                        <a:pt x="4" y="5"/>
                        <a:pt x="4" y="5"/>
                      </a:cubicBezTo>
                      <a:cubicBezTo>
                        <a:pt x="5" y="5"/>
                        <a:pt x="5" y="5"/>
                        <a:pt x="5" y="5"/>
                      </a:cubicBezTo>
                      <a:cubicBezTo>
                        <a:pt x="5" y="45"/>
                        <a:pt x="5" y="45"/>
                        <a:pt x="5" y="45"/>
                      </a:cubicBezTo>
                      <a:cubicBezTo>
                        <a:pt x="5" y="47"/>
                        <a:pt x="6" y="48"/>
                        <a:pt x="7" y="48"/>
                      </a:cubicBezTo>
                      <a:cubicBezTo>
                        <a:pt x="9" y="48"/>
                        <a:pt x="10" y="47"/>
                        <a:pt x="10" y="45"/>
                      </a:cubicBezTo>
                      <a:cubicBezTo>
                        <a:pt x="10" y="23"/>
                        <a:pt x="10" y="23"/>
                        <a:pt x="10" y="23"/>
                      </a:cubicBezTo>
                      <a:cubicBezTo>
                        <a:pt x="11" y="23"/>
                        <a:pt x="11" y="23"/>
                        <a:pt x="11" y="23"/>
                      </a:cubicBezTo>
                      <a:cubicBezTo>
                        <a:pt x="11" y="45"/>
                        <a:pt x="11" y="45"/>
                        <a:pt x="11" y="45"/>
                      </a:cubicBezTo>
                      <a:cubicBezTo>
                        <a:pt x="11" y="47"/>
                        <a:pt x="13" y="48"/>
                        <a:pt x="14" y="48"/>
                      </a:cubicBezTo>
                      <a:cubicBezTo>
                        <a:pt x="16" y="48"/>
                        <a:pt x="17" y="47"/>
                        <a:pt x="17" y="45"/>
                      </a:cubicBezTo>
                      <a:cubicBezTo>
                        <a:pt x="17" y="5"/>
                        <a:pt x="17" y="5"/>
                        <a:pt x="17" y="5"/>
                      </a:cubicBezTo>
                      <a:cubicBezTo>
                        <a:pt x="17" y="5"/>
                        <a:pt x="17" y="5"/>
                        <a:pt x="17" y="5"/>
                      </a:cubicBezTo>
                      <a:cubicBezTo>
                        <a:pt x="17" y="20"/>
                        <a:pt x="17" y="20"/>
                        <a:pt x="17" y="20"/>
                      </a:cubicBezTo>
                      <a:cubicBezTo>
                        <a:pt x="17" y="21"/>
                        <a:pt x="18" y="22"/>
                        <a:pt x="19" y="22"/>
                      </a:cubicBezTo>
                      <a:cubicBezTo>
                        <a:pt x="20" y="22"/>
                        <a:pt x="21" y="21"/>
                        <a:pt x="21" y="20"/>
                      </a:cubicBezTo>
                      <a:cubicBezTo>
                        <a:pt x="21" y="4"/>
                        <a:pt x="21" y="4"/>
                        <a:pt x="21" y="4"/>
                      </a:cubicBezTo>
                      <a:cubicBezTo>
                        <a:pt x="21" y="2"/>
                        <a:pt x="19" y="0"/>
                        <a:pt x="17" y="0"/>
                      </a:cubicBezTo>
                      <a:close/>
                    </a:path>
                  </a:pathLst>
                </a:cu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sp>
              <p:nvSpPr>
                <p:cNvPr id="49" name="Google Shape;3903;p62">
                  <a:extLst>
                    <a:ext uri="{FF2B5EF4-FFF2-40B4-BE49-F238E27FC236}">
                      <a16:creationId xmlns:a16="http://schemas.microsoft.com/office/drawing/2014/main" id="{514589D9-0388-A0AD-2DDA-1C2160ACB95A}"/>
                    </a:ext>
                  </a:extLst>
                </p:cNvPr>
                <p:cNvSpPr/>
                <p:nvPr/>
              </p:nvSpPr>
              <p:spPr>
                <a:xfrm>
                  <a:off x="8116888" y="3124200"/>
                  <a:ext cx="165100" cy="165100"/>
                </a:xfrm>
                <a:prstGeom prst="ellipse">
                  <a:avLst/>
                </a:pr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grpSp>
          <p:grpSp>
            <p:nvGrpSpPr>
              <p:cNvPr id="45" name="Google Shape;3904;p62">
                <a:extLst>
                  <a:ext uri="{FF2B5EF4-FFF2-40B4-BE49-F238E27FC236}">
                    <a16:creationId xmlns:a16="http://schemas.microsoft.com/office/drawing/2014/main" id="{0FB8FF98-1841-C4F1-15E5-192FC2CC6613}"/>
                  </a:ext>
                </a:extLst>
              </p:cNvPr>
              <p:cNvGrpSpPr/>
              <p:nvPr/>
            </p:nvGrpSpPr>
            <p:grpSpPr>
              <a:xfrm>
                <a:off x="6823074" y="7569199"/>
                <a:ext cx="385763" cy="1082676"/>
                <a:chOff x="8613775" y="3124200"/>
                <a:chExt cx="385763" cy="1082676"/>
              </a:xfrm>
              <a:grpFill/>
            </p:grpSpPr>
            <p:sp>
              <p:nvSpPr>
                <p:cNvPr id="46" name="Google Shape;3905;p62">
                  <a:extLst>
                    <a:ext uri="{FF2B5EF4-FFF2-40B4-BE49-F238E27FC236}">
                      <a16:creationId xmlns:a16="http://schemas.microsoft.com/office/drawing/2014/main" id="{C8C314E7-D5D4-6774-E59C-D3BA768CB83C}"/>
                    </a:ext>
                  </a:extLst>
                </p:cNvPr>
                <p:cNvSpPr/>
                <p:nvPr/>
              </p:nvSpPr>
              <p:spPr>
                <a:xfrm>
                  <a:off x="8613775" y="3325813"/>
                  <a:ext cx="385763" cy="881063"/>
                </a:xfrm>
                <a:custGeom>
                  <a:avLst/>
                  <a:gdLst/>
                  <a:ahLst/>
                  <a:cxnLst/>
                  <a:rect l="l" t="t" r="r" b="b"/>
                  <a:pathLst>
                    <a:path w="21" h="48" extrusionOk="0">
                      <a:moveTo>
                        <a:pt x="21" y="4"/>
                      </a:moveTo>
                      <a:cubicBezTo>
                        <a:pt x="21" y="2"/>
                        <a:pt x="19" y="0"/>
                        <a:pt x="17" y="0"/>
                      </a:cubicBezTo>
                      <a:cubicBezTo>
                        <a:pt x="5" y="0"/>
                        <a:pt x="5" y="0"/>
                        <a:pt x="5" y="0"/>
                      </a:cubicBezTo>
                      <a:cubicBezTo>
                        <a:pt x="2" y="0"/>
                        <a:pt x="0" y="2"/>
                        <a:pt x="0" y="4"/>
                      </a:cubicBezTo>
                      <a:cubicBezTo>
                        <a:pt x="0" y="20"/>
                        <a:pt x="0" y="20"/>
                        <a:pt x="0" y="20"/>
                      </a:cubicBezTo>
                      <a:cubicBezTo>
                        <a:pt x="0" y="21"/>
                        <a:pt x="1" y="22"/>
                        <a:pt x="2" y="22"/>
                      </a:cubicBezTo>
                      <a:cubicBezTo>
                        <a:pt x="3" y="22"/>
                        <a:pt x="4" y="21"/>
                        <a:pt x="4" y="20"/>
                      </a:cubicBezTo>
                      <a:cubicBezTo>
                        <a:pt x="4" y="5"/>
                        <a:pt x="4" y="5"/>
                        <a:pt x="4" y="5"/>
                      </a:cubicBezTo>
                      <a:cubicBezTo>
                        <a:pt x="5" y="5"/>
                        <a:pt x="5" y="5"/>
                        <a:pt x="5" y="5"/>
                      </a:cubicBezTo>
                      <a:cubicBezTo>
                        <a:pt x="5" y="45"/>
                        <a:pt x="5" y="45"/>
                        <a:pt x="5" y="45"/>
                      </a:cubicBezTo>
                      <a:cubicBezTo>
                        <a:pt x="5" y="47"/>
                        <a:pt x="6" y="48"/>
                        <a:pt x="7" y="48"/>
                      </a:cubicBezTo>
                      <a:cubicBezTo>
                        <a:pt x="9" y="48"/>
                        <a:pt x="10" y="47"/>
                        <a:pt x="10" y="45"/>
                      </a:cubicBezTo>
                      <a:cubicBezTo>
                        <a:pt x="10" y="23"/>
                        <a:pt x="10" y="23"/>
                        <a:pt x="10" y="23"/>
                      </a:cubicBezTo>
                      <a:cubicBezTo>
                        <a:pt x="12" y="23"/>
                        <a:pt x="12" y="23"/>
                        <a:pt x="12" y="23"/>
                      </a:cubicBezTo>
                      <a:cubicBezTo>
                        <a:pt x="12" y="45"/>
                        <a:pt x="12" y="45"/>
                        <a:pt x="12" y="45"/>
                      </a:cubicBezTo>
                      <a:cubicBezTo>
                        <a:pt x="12" y="47"/>
                        <a:pt x="13" y="48"/>
                        <a:pt x="14" y="48"/>
                      </a:cubicBezTo>
                      <a:cubicBezTo>
                        <a:pt x="16" y="48"/>
                        <a:pt x="17" y="47"/>
                        <a:pt x="17" y="45"/>
                      </a:cubicBezTo>
                      <a:cubicBezTo>
                        <a:pt x="17" y="5"/>
                        <a:pt x="17" y="5"/>
                        <a:pt x="17" y="5"/>
                      </a:cubicBezTo>
                      <a:cubicBezTo>
                        <a:pt x="18" y="5"/>
                        <a:pt x="18" y="5"/>
                        <a:pt x="18" y="5"/>
                      </a:cubicBezTo>
                      <a:cubicBezTo>
                        <a:pt x="18" y="20"/>
                        <a:pt x="18" y="20"/>
                        <a:pt x="18" y="20"/>
                      </a:cubicBezTo>
                      <a:cubicBezTo>
                        <a:pt x="18" y="21"/>
                        <a:pt x="18" y="22"/>
                        <a:pt x="19" y="22"/>
                      </a:cubicBezTo>
                      <a:cubicBezTo>
                        <a:pt x="20" y="22"/>
                        <a:pt x="21" y="21"/>
                        <a:pt x="21" y="20"/>
                      </a:cubicBezTo>
                      <a:lnTo>
                        <a:pt x="21" y="4"/>
                      </a:lnTo>
                      <a:close/>
                    </a:path>
                  </a:pathLst>
                </a:cu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sp>
              <p:nvSpPr>
                <p:cNvPr id="47" name="Google Shape;3906;p62">
                  <a:extLst>
                    <a:ext uri="{FF2B5EF4-FFF2-40B4-BE49-F238E27FC236}">
                      <a16:creationId xmlns:a16="http://schemas.microsoft.com/office/drawing/2014/main" id="{BD297CB8-52A0-FC08-2323-100A908834C6}"/>
                    </a:ext>
                  </a:extLst>
                </p:cNvPr>
                <p:cNvSpPr/>
                <p:nvPr/>
              </p:nvSpPr>
              <p:spPr>
                <a:xfrm>
                  <a:off x="8723313" y="3124200"/>
                  <a:ext cx="165100" cy="165100"/>
                </a:xfrm>
                <a:prstGeom prst="ellipse">
                  <a:avLst/>
                </a:pr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grpSp>
        </p:grpSp>
        <p:sp>
          <p:nvSpPr>
            <p:cNvPr id="247" name="Google Shape;4028;p62">
              <a:extLst>
                <a:ext uri="{FF2B5EF4-FFF2-40B4-BE49-F238E27FC236}">
                  <a16:creationId xmlns:a16="http://schemas.microsoft.com/office/drawing/2014/main" id="{A7FB2439-8876-0C41-AAFA-DA82071EC42C}"/>
                </a:ext>
              </a:extLst>
            </p:cNvPr>
            <p:cNvSpPr txBox="1"/>
            <p:nvPr/>
          </p:nvSpPr>
          <p:spPr>
            <a:xfrm>
              <a:off x="1623274" y="3209604"/>
              <a:ext cx="1127238" cy="353923"/>
            </a:xfrm>
            <a:prstGeom prst="rect">
              <a:avLst/>
            </a:prstGeom>
            <a:noFill/>
            <a:ln>
              <a:noFill/>
            </a:ln>
          </p:spPr>
          <p:txBody>
            <a:bodyPr spcFirstLastPara="1" wrap="square" lIns="45713" tIns="22850" rIns="45713" bIns="22850" anchor="t" anchorCtr="0">
              <a:spAutoFit/>
            </a:bodyPr>
            <a:lstStyle/>
            <a:p>
              <a:pPr algn="ctr"/>
              <a:r>
                <a:rPr lang="ru-RU" sz="2000" b="1" dirty="0">
                  <a:latin typeface="Arial" panose="020B0604020202020204" pitchFamily="34" charset="0"/>
                  <a:ea typeface="Lato"/>
                  <a:cs typeface="Arial" panose="020B0604020202020204" pitchFamily="34" charset="0"/>
                  <a:sym typeface="Lato"/>
                </a:rPr>
                <a:t>Мужчин</a:t>
              </a:r>
              <a:endParaRPr sz="2000" b="1" dirty="0">
                <a:latin typeface="Arial" panose="020B0604020202020204" pitchFamily="34" charset="0"/>
                <a:ea typeface="Lato"/>
                <a:cs typeface="Arial" panose="020B0604020202020204" pitchFamily="34" charset="0"/>
                <a:sym typeface="Lato"/>
              </a:endParaRPr>
            </a:p>
          </p:txBody>
        </p:sp>
        <p:sp>
          <p:nvSpPr>
            <p:cNvPr id="248" name="Google Shape;4029;p62">
              <a:extLst>
                <a:ext uri="{FF2B5EF4-FFF2-40B4-BE49-F238E27FC236}">
                  <a16:creationId xmlns:a16="http://schemas.microsoft.com/office/drawing/2014/main" id="{6B9DE5FE-CA5E-D8EA-D05E-305D16992CAA}"/>
                </a:ext>
              </a:extLst>
            </p:cNvPr>
            <p:cNvSpPr txBox="1"/>
            <p:nvPr/>
          </p:nvSpPr>
          <p:spPr>
            <a:xfrm>
              <a:off x="1662080" y="3521689"/>
              <a:ext cx="1049626" cy="477033"/>
            </a:xfrm>
            <a:prstGeom prst="rect">
              <a:avLst/>
            </a:prstGeom>
            <a:noFill/>
            <a:ln>
              <a:noFill/>
            </a:ln>
          </p:spPr>
          <p:txBody>
            <a:bodyPr spcFirstLastPara="1" wrap="square" lIns="45713" tIns="22850" rIns="45713" bIns="22850" anchor="t" anchorCtr="0">
              <a:spAutoFit/>
            </a:bodyPr>
            <a:lstStyle/>
            <a:p>
              <a:pPr algn="ctr"/>
              <a:r>
                <a:rPr lang="ru-RU" sz="2800" b="1" dirty="0">
                  <a:latin typeface="Arial" panose="020B0604020202020204" pitchFamily="34" charset="0"/>
                  <a:ea typeface="Lato Black"/>
                  <a:cs typeface="Arial" panose="020B0604020202020204" pitchFamily="34" charset="0"/>
                  <a:sym typeface="Lato Black"/>
                </a:rPr>
                <a:t>4</a:t>
              </a:r>
              <a:r>
                <a:rPr lang="en-US" sz="2800" b="1" dirty="0">
                  <a:latin typeface="Arial" panose="020B0604020202020204" pitchFamily="34" charset="0"/>
                  <a:ea typeface="Lato Black"/>
                  <a:cs typeface="Arial" panose="020B0604020202020204" pitchFamily="34" charset="0"/>
                  <a:sym typeface="Lato Black"/>
                </a:rPr>
                <a:t>5%</a:t>
              </a:r>
              <a:endParaRPr sz="2800" dirty="0">
                <a:latin typeface="Arial" panose="020B0604020202020204" pitchFamily="34" charset="0"/>
                <a:cs typeface="Arial" panose="020B0604020202020204" pitchFamily="34" charset="0"/>
              </a:endParaRPr>
            </a:p>
          </p:txBody>
        </p:sp>
      </p:grpSp>
      <p:grpSp>
        <p:nvGrpSpPr>
          <p:cNvPr id="253" name="Группа 252">
            <a:extLst>
              <a:ext uri="{FF2B5EF4-FFF2-40B4-BE49-F238E27FC236}">
                <a16:creationId xmlns:a16="http://schemas.microsoft.com/office/drawing/2014/main" id="{8834594A-2324-E6BA-7E1A-FD4431F30F2A}"/>
              </a:ext>
            </a:extLst>
          </p:cNvPr>
          <p:cNvGrpSpPr/>
          <p:nvPr/>
        </p:nvGrpSpPr>
        <p:grpSpPr>
          <a:xfrm>
            <a:off x="3895020" y="1300526"/>
            <a:ext cx="2076831" cy="2698196"/>
            <a:chOff x="3895020" y="1300453"/>
            <a:chExt cx="2076831" cy="2698196"/>
          </a:xfrm>
        </p:grpSpPr>
        <p:grpSp>
          <p:nvGrpSpPr>
            <p:cNvPr id="126" name="Google Shape;3907;p62">
              <a:extLst>
                <a:ext uri="{FF2B5EF4-FFF2-40B4-BE49-F238E27FC236}">
                  <a16:creationId xmlns:a16="http://schemas.microsoft.com/office/drawing/2014/main" id="{681FEFEC-072C-D362-24C7-69F9AC93952D}"/>
                </a:ext>
              </a:extLst>
            </p:cNvPr>
            <p:cNvGrpSpPr>
              <a:grpSpLocks noChangeAspect="1"/>
            </p:cNvGrpSpPr>
            <p:nvPr/>
          </p:nvGrpSpPr>
          <p:grpSpPr>
            <a:xfrm>
              <a:off x="3895020" y="1300453"/>
              <a:ext cx="2076831" cy="1714265"/>
              <a:chOff x="9875837" y="3682999"/>
              <a:chExt cx="6019800" cy="4968876"/>
            </a:xfrm>
            <a:solidFill>
              <a:srgbClr val="BF7F3F"/>
            </a:solidFill>
          </p:grpSpPr>
          <p:grpSp>
            <p:nvGrpSpPr>
              <p:cNvPr id="127" name="Google Shape;3908;p62">
                <a:extLst>
                  <a:ext uri="{FF2B5EF4-FFF2-40B4-BE49-F238E27FC236}">
                    <a16:creationId xmlns:a16="http://schemas.microsoft.com/office/drawing/2014/main" id="{72506621-47C9-54FA-035F-B5007230C11A}"/>
                  </a:ext>
                </a:extLst>
              </p:cNvPr>
              <p:cNvGrpSpPr/>
              <p:nvPr/>
            </p:nvGrpSpPr>
            <p:grpSpPr>
              <a:xfrm>
                <a:off x="9911607" y="3682999"/>
                <a:ext cx="458788" cy="1082676"/>
                <a:chOff x="3105150" y="8172450"/>
                <a:chExt cx="458788" cy="1082676"/>
              </a:xfrm>
              <a:grpFill/>
            </p:grpSpPr>
            <p:sp>
              <p:nvSpPr>
                <p:cNvPr id="245" name="Google Shape;3909;p62">
                  <a:extLst>
                    <a:ext uri="{FF2B5EF4-FFF2-40B4-BE49-F238E27FC236}">
                      <a16:creationId xmlns:a16="http://schemas.microsoft.com/office/drawing/2014/main" id="{801FCF06-5429-DFFE-EE77-8F37BA66301A}"/>
                    </a:ext>
                  </a:extLst>
                </p:cNvPr>
                <p:cNvSpPr/>
                <p:nvPr/>
              </p:nvSpPr>
              <p:spPr>
                <a:xfrm>
                  <a:off x="3105150" y="8374063"/>
                  <a:ext cx="458788" cy="881063"/>
                </a:xfrm>
                <a:custGeom>
                  <a:avLst/>
                  <a:gdLst/>
                  <a:ahLst/>
                  <a:cxnLst/>
                  <a:rect l="l" t="t" r="r" b="b"/>
                  <a:pathLst>
                    <a:path w="25" h="48" extrusionOk="0">
                      <a:moveTo>
                        <a:pt x="18" y="0"/>
                      </a:moveTo>
                      <a:cubicBezTo>
                        <a:pt x="7" y="0"/>
                        <a:pt x="7" y="0"/>
                        <a:pt x="7" y="0"/>
                      </a:cubicBezTo>
                      <a:cubicBezTo>
                        <a:pt x="5" y="0"/>
                        <a:pt x="4" y="2"/>
                        <a:pt x="3" y="4"/>
                      </a:cubicBezTo>
                      <a:cubicBezTo>
                        <a:pt x="0" y="20"/>
                        <a:pt x="0" y="20"/>
                        <a:pt x="0" y="20"/>
                      </a:cubicBezTo>
                      <a:cubicBezTo>
                        <a:pt x="0" y="21"/>
                        <a:pt x="1" y="22"/>
                        <a:pt x="2" y="22"/>
                      </a:cubicBezTo>
                      <a:cubicBezTo>
                        <a:pt x="3" y="22"/>
                        <a:pt x="3" y="21"/>
                        <a:pt x="4" y="20"/>
                      </a:cubicBezTo>
                      <a:cubicBezTo>
                        <a:pt x="7" y="5"/>
                        <a:pt x="7" y="5"/>
                        <a:pt x="7" y="5"/>
                      </a:cubicBezTo>
                      <a:cubicBezTo>
                        <a:pt x="8" y="5"/>
                        <a:pt x="8" y="5"/>
                        <a:pt x="8" y="5"/>
                      </a:cubicBezTo>
                      <a:cubicBezTo>
                        <a:pt x="3" y="30"/>
                        <a:pt x="3" y="30"/>
                        <a:pt x="3" y="30"/>
                      </a:cubicBezTo>
                      <a:cubicBezTo>
                        <a:pt x="8" y="30"/>
                        <a:pt x="8" y="30"/>
                        <a:pt x="8" y="30"/>
                      </a:cubicBezTo>
                      <a:cubicBezTo>
                        <a:pt x="8" y="45"/>
                        <a:pt x="8" y="45"/>
                        <a:pt x="8" y="45"/>
                      </a:cubicBezTo>
                      <a:cubicBezTo>
                        <a:pt x="8" y="47"/>
                        <a:pt x="8" y="48"/>
                        <a:pt x="10" y="48"/>
                      </a:cubicBezTo>
                      <a:cubicBezTo>
                        <a:pt x="11" y="48"/>
                        <a:pt x="12" y="47"/>
                        <a:pt x="12" y="45"/>
                      </a:cubicBezTo>
                      <a:cubicBezTo>
                        <a:pt x="12" y="30"/>
                        <a:pt x="12" y="30"/>
                        <a:pt x="12" y="30"/>
                      </a:cubicBezTo>
                      <a:cubicBezTo>
                        <a:pt x="13" y="30"/>
                        <a:pt x="13" y="30"/>
                        <a:pt x="13" y="30"/>
                      </a:cubicBezTo>
                      <a:cubicBezTo>
                        <a:pt x="13" y="45"/>
                        <a:pt x="13" y="45"/>
                        <a:pt x="13" y="45"/>
                      </a:cubicBezTo>
                      <a:cubicBezTo>
                        <a:pt x="13" y="47"/>
                        <a:pt x="14" y="48"/>
                        <a:pt x="15" y="48"/>
                      </a:cubicBezTo>
                      <a:cubicBezTo>
                        <a:pt x="17" y="48"/>
                        <a:pt x="17" y="47"/>
                        <a:pt x="17" y="45"/>
                      </a:cubicBezTo>
                      <a:cubicBezTo>
                        <a:pt x="17" y="30"/>
                        <a:pt x="17" y="30"/>
                        <a:pt x="17" y="30"/>
                      </a:cubicBezTo>
                      <a:cubicBezTo>
                        <a:pt x="22" y="30"/>
                        <a:pt x="22" y="30"/>
                        <a:pt x="22" y="30"/>
                      </a:cubicBezTo>
                      <a:cubicBezTo>
                        <a:pt x="17" y="5"/>
                        <a:pt x="17" y="5"/>
                        <a:pt x="17" y="5"/>
                      </a:cubicBezTo>
                      <a:cubicBezTo>
                        <a:pt x="18" y="5"/>
                        <a:pt x="18" y="5"/>
                        <a:pt x="18" y="5"/>
                      </a:cubicBezTo>
                      <a:cubicBezTo>
                        <a:pt x="21" y="20"/>
                        <a:pt x="21" y="20"/>
                        <a:pt x="21" y="20"/>
                      </a:cubicBezTo>
                      <a:cubicBezTo>
                        <a:pt x="22" y="21"/>
                        <a:pt x="22" y="22"/>
                        <a:pt x="23" y="22"/>
                      </a:cubicBezTo>
                      <a:cubicBezTo>
                        <a:pt x="24" y="22"/>
                        <a:pt x="25" y="21"/>
                        <a:pt x="25" y="20"/>
                      </a:cubicBezTo>
                      <a:cubicBezTo>
                        <a:pt x="22" y="4"/>
                        <a:pt x="22" y="4"/>
                        <a:pt x="22" y="4"/>
                      </a:cubicBezTo>
                      <a:cubicBezTo>
                        <a:pt x="21" y="1"/>
                        <a:pt x="20" y="0"/>
                        <a:pt x="18" y="0"/>
                      </a:cubicBezTo>
                      <a:close/>
                    </a:path>
                  </a:pathLst>
                </a:cu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sp>
              <p:nvSpPr>
                <p:cNvPr id="246" name="Google Shape;3910;p62">
                  <a:extLst>
                    <a:ext uri="{FF2B5EF4-FFF2-40B4-BE49-F238E27FC236}">
                      <a16:creationId xmlns:a16="http://schemas.microsoft.com/office/drawing/2014/main" id="{E1E2D8AE-541E-AACC-C68A-9EBB7267A956}"/>
                    </a:ext>
                  </a:extLst>
                </p:cNvPr>
                <p:cNvSpPr/>
                <p:nvPr/>
              </p:nvSpPr>
              <p:spPr>
                <a:xfrm>
                  <a:off x="3251200" y="8172450"/>
                  <a:ext cx="165100" cy="165100"/>
                </a:xfrm>
                <a:prstGeom prst="ellipse">
                  <a:avLst/>
                </a:pr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grpSp>
          <p:grpSp>
            <p:nvGrpSpPr>
              <p:cNvPr id="128" name="Google Shape;3911;p62">
                <a:extLst>
                  <a:ext uri="{FF2B5EF4-FFF2-40B4-BE49-F238E27FC236}">
                    <a16:creationId xmlns:a16="http://schemas.microsoft.com/office/drawing/2014/main" id="{E599C004-3715-F46C-5ED2-27828B874D7C}"/>
                  </a:ext>
                </a:extLst>
              </p:cNvPr>
              <p:cNvGrpSpPr/>
              <p:nvPr/>
            </p:nvGrpSpPr>
            <p:grpSpPr>
              <a:xfrm>
                <a:off x="10516445" y="3682999"/>
                <a:ext cx="460375" cy="1082676"/>
                <a:chOff x="3709988" y="8172450"/>
                <a:chExt cx="460375" cy="1082676"/>
              </a:xfrm>
              <a:grpFill/>
            </p:grpSpPr>
            <p:sp>
              <p:nvSpPr>
                <p:cNvPr id="243" name="Google Shape;3912;p62">
                  <a:extLst>
                    <a:ext uri="{FF2B5EF4-FFF2-40B4-BE49-F238E27FC236}">
                      <a16:creationId xmlns:a16="http://schemas.microsoft.com/office/drawing/2014/main" id="{47DC544A-8CD8-5781-73B3-454736631157}"/>
                    </a:ext>
                  </a:extLst>
                </p:cNvPr>
                <p:cNvSpPr/>
                <p:nvPr/>
              </p:nvSpPr>
              <p:spPr>
                <a:xfrm>
                  <a:off x="3709988" y="8374063"/>
                  <a:ext cx="460375" cy="881063"/>
                </a:xfrm>
                <a:custGeom>
                  <a:avLst/>
                  <a:gdLst/>
                  <a:ahLst/>
                  <a:cxnLst/>
                  <a:rect l="l" t="t" r="r" b="b"/>
                  <a:pathLst>
                    <a:path w="25" h="48" extrusionOk="0">
                      <a:moveTo>
                        <a:pt x="18" y="0"/>
                      </a:moveTo>
                      <a:cubicBezTo>
                        <a:pt x="8" y="0"/>
                        <a:pt x="8" y="0"/>
                        <a:pt x="8" y="0"/>
                      </a:cubicBezTo>
                      <a:cubicBezTo>
                        <a:pt x="5" y="0"/>
                        <a:pt x="4" y="2"/>
                        <a:pt x="4" y="4"/>
                      </a:cubicBezTo>
                      <a:cubicBezTo>
                        <a:pt x="0" y="20"/>
                        <a:pt x="0" y="20"/>
                        <a:pt x="0" y="20"/>
                      </a:cubicBezTo>
                      <a:cubicBezTo>
                        <a:pt x="0" y="21"/>
                        <a:pt x="1" y="22"/>
                        <a:pt x="2" y="22"/>
                      </a:cubicBezTo>
                      <a:cubicBezTo>
                        <a:pt x="3" y="22"/>
                        <a:pt x="4" y="21"/>
                        <a:pt x="4" y="20"/>
                      </a:cubicBezTo>
                      <a:cubicBezTo>
                        <a:pt x="7" y="5"/>
                        <a:pt x="7" y="5"/>
                        <a:pt x="7" y="5"/>
                      </a:cubicBezTo>
                      <a:cubicBezTo>
                        <a:pt x="8" y="5"/>
                        <a:pt x="8" y="5"/>
                        <a:pt x="8" y="5"/>
                      </a:cubicBezTo>
                      <a:cubicBezTo>
                        <a:pt x="3" y="30"/>
                        <a:pt x="3" y="30"/>
                        <a:pt x="3" y="30"/>
                      </a:cubicBezTo>
                      <a:cubicBezTo>
                        <a:pt x="8" y="30"/>
                        <a:pt x="8" y="30"/>
                        <a:pt x="8" y="30"/>
                      </a:cubicBezTo>
                      <a:cubicBezTo>
                        <a:pt x="8" y="45"/>
                        <a:pt x="8" y="45"/>
                        <a:pt x="8" y="45"/>
                      </a:cubicBezTo>
                      <a:cubicBezTo>
                        <a:pt x="8" y="47"/>
                        <a:pt x="8" y="48"/>
                        <a:pt x="10" y="48"/>
                      </a:cubicBezTo>
                      <a:cubicBezTo>
                        <a:pt x="11" y="48"/>
                        <a:pt x="12" y="47"/>
                        <a:pt x="12" y="45"/>
                      </a:cubicBezTo>
                      <a:cubicBezTo>
                        <a:pt x="12" y="30"/>
                        <a:pt x="12" y="30"/>
                        <a:pt x="12" y="30"/>
                      </a:cubicBezTo>
                      <a:cubicBezTo>
                        <a:pt x="13" y="30"/>
                        <a:pt x="13" y="30"/>
                        <a:pt x="13" y="30"/>
                      </a:cubicBezTo>
                      <a:cubicBezTo>
                        <a:pt x="13" y="45"/>
                        <a:pt x="13" y="45"/>
                        <a:pt x="13" y="45"/>
                      </a:cubicBezTo>
                      <a:cubicBezTo>
                        <a:pt x="13" y="47"/>
                        <a:pt x="14" y="48"/>
                        <a:pt x="16" y="48"/>
                      </a:cubicBezTo>
                      <a:cubicBezTo>
                        <a:pt x="17" y="48"/>
                        <a:pt x="18" y="47"/>
                        <a:pt x="18" y="45"/>
                      </a:cubicBezTo>
                      <a:cubicBezTo>
                        <a:pt x="18" y="30"/>
                        <a:pt x="18" y="30"/>
                        <a:pt x="18" y="30"/>
                      </a:cubicBezTo>
                      <a:cubicBezTo>
                        <a:pt x="22" y="30"/>
                        <a:pt x="22" y="30"/>
                        <a:pt x="22" y="30"/>
                      </a:cubicBezTo>
                      <a:cubicBezTo>
                        <a:pt x="18" y="5"/>
                        <a:pt x="18" y="5"/>
                        <a:pt x="18" y="5"/>
                      </a:cubicBezTo>
                      <a:cubicBezTo>
                        <a:pt x="18" y="5"/>
                        <a:pt x="18" y="5"/>
                        <a:pt x="18" y="5"/>
                      </a:cubicBezTo>
                      <a:cubicBezTo>
                        <a:pt x="21" y="20"/>
                        <a:pt x="21" y="20"/>
                        <a:pt x="21" y="20"/>
                      </a:cubicBezTo>
                      <a:cubicBezTo>
                        <a:pt x="22" y="21"/>
                        <a:pt x="22" y="22"/>
                        <a:pt x="23" y="22"/>
                      </a:cubicBezTo>
                      <a:cubicBezTo>
                        <a:pt x="24" y="22"/>
                        <a:pt x="25" y="21"/>
                        <a:pt x="25" y="20"/>
                      </a:cubicBezTo>
                      <a:cubicBezTo>
                        <a:pt x="22" y="4"/>
                        <a:pt x="22" y="4"/>
                        <a:pt x="22" y="4"/>
                      </a:cubicBezTo>
                      <a:cubicBezTo>
                        <a:pt x="21" y="1"/>
                        <a:pt x="20" y="0"/>
                        <a:pt x="18" y="0"/>
                      </a:cubicBezTo>
                      <a:close/>
                    </a:path>
                  </a:pathLst>
                </a:cu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sp>
              <p:nvSpPr>
                <p:cNvPr id="244" name="Google Shape;3913;p62">
                  <a:extLst>
                    <a:ext uri="{FF2B5EF4-FFF2-40B4-BE49-F238E27FC236}">
                      <a16:creationId xmlns:a16="http://schemas.microsoft.com/office/drawing/2014/main" id="{5D63ABA6-15AF-62E9-2FE4-102D2DADA7BD}"/>
                    </a:ext>
                  </a:extLst>
                </p:cNvPr>
                <p:cNvSpPr/>
                <p:nvPr/>
              </p:nvSpPr>
              <p:spPr>
                <a:xfrm>
                  <a:off x="3857625" y="8172450"/>
                  <a:ext cx="165100" cy="165100"/>
                </a:xfrm>
                <a:prstGeom prst="ellipse">
                  <a:avLst/>
                </a:pr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grpSp>
          <p:grpSp>
            <p:nvGrpSpPr>
              <p:cNvPr id="129" name="Google Shape;3914;p62">
                <a:extLst>
                  <a:ext uri="{FF2B5EF4-FFF2-40B4-BE49-F238E27FC236}">
                    <a16:creationId xmlns:a16="http://schemas.microsoft.com/office/drawing/2014/main" id="{A1DFB9FD-3491-E49A-1323-41D65A818606}"/>
                  </a:ext>
                </a:extLst>
              </p:cNvPr>
              <p:cNvGrpSpPr/>
              <p:nvPr/>
            </p:nvGrpSpPr>
            <p:grpSpPr>
              <a:xfrm>
                <a:off x="11141920" y="3682999"/>
                <a:ext cx="439738" cy="1082676"/>
                <a:chOff x="4335463" y="8172450"/>
                <a:chExt cx="439738" cy="1082676"/>
              </a:xfrm>
              <a:grpFill/>
            </p:grpSpPr>
            <p:sp>
              <p:nvSpPr>
                <p:cNvPr id="241" name="Google Shape;3915;p62">
                  <a:extLst>
                    <a:ext uri="{FF2B5EF4-FFF2-40B4-BE49-F238E27FC236}">
                      <a16:creationId xmlns:a16="http://schemas.microsoft.com/office/drawing/2014/main" id="{B00CA166-771C-549B-FEEF-165CD104A74B}"/>
                    </a:ext>
                  </a:extLst>
                </p:cNvPr>
                <p:cNvSpPr/>
                <p:nvPr/>
              </p:nvSpPr>
              <p:spPr>
                <a:xfrm>
                  <a:off x="4335463" y="8374063"/>
                  <a:ext cx="439738" cy="881063"/>
                </a:xfrm>
                <a:custGeom>
                  <a:avLst/>
                  <a:gdLst/>
                  <a:ahLst/>
                  <a:cxnLst/>
                  <a:rect l="l" t="t" r="r" b="b"/>
                  <a:pathLst>
                    <a:path w="24" h="48" extrusionOk="0">
                      <a:moveTo>
                        <a:pt x="17" y="0"/>
                      </a:moveTo>
                      <a:cubicBezTo>
                        <a:pt x="7" y="0"/>
                        <a:pt x="7" y="0"/>
                        <a:pt x="7" y="0"/>
                      </a:cubicBezTo>
                      <a:cubicBezTo>
                        <a:pt x="5" y="0"/>
                        <a:pt x="3" y="2"/>
                        <a:pt x="3" y="4"/>
                      </a:cubicBezTo>
                      <a:cubicBezTo>
                        <a:pt x="0" y="20"/>
                        <a:pt x="0" y="20"/>
                        <a:pt x="0" y="20"/>
                      </a:cubicBezTo>
                      <a:cubicBezTo>
                        <a:pt x="0" y="21"/>
                        <a:pt x="0" y="22"/>
                        <a:pt x="1" y="22"/>
                      </a:cubicBezTo>
                      <a:cubicBezTo>
                        <a:pt x="2" y="22"/>
                        <a:pt x="3" y="21"/>
                        <a:pt x="3" y="20"/>
                      </a:cubicBezTo>
                      <a:cubicBezTo>
                        <a:pt x="6" y="5"/>
                        <a:pt x="6" y="5"/>
                        <a:pt x="6" y="5"/>
                      </a:cubicBezTo>
                      <a:cubicBezTo>
                        <a:pt x="7" y="5"/>
                        <a:pt x="7" y="5"/>
                        <a:pt x="7" y="5"/>
                      </a:cubicBezTo>
                      <a:cubicBezTo>
                        <a:pt x="3" y="30"/>
                        <a:pt x="3" y="30"/>
                        <a:pt x="3" y="30"/>
                      </a:cubicBezTo>
                      <a:cubicBezTo>
                        <a:pt x="7" y="30"/>
                        <a:pt x="7" y="30"/>
                        <a:pt x="7" y="30"/>
                      </a:cubicBezTo>
                      <a:cubicBezTo>
                        <a:pt x="7" y="45"/>
                        <a:pt x="7" y="45"/>
                        <a:pt x="7" y="45"/>
                      </a:cubicBezTo>
                      <a:cubicBezTo>
                        <a:pt x="7" y="47"/>
                        <a:pt x="8" y="48"/>
                        <a:pt x="9" y="48"/>
                      </a:cubicBezTo>
                      <a:cubicBezTo>
                        <a:pt x="11" y="48"/>
                        <a:pt x="11" y="47"/>
                        <a:pt x="11" y="45"/>
                      </a:cubicBezTo>
                      <a:cubicBezTo>
                        <a:pt x="11" y="30"/>
                        <a:pt x="11" y="30"/>
                        <a:pt x="11" y="30"/>
                      </a:cubicBezTo>
                      <a:cubicBezTo>
                        <a:pt x="13" y="30"/>
                        <a:pt x="13" y="30"/>
                        <a:pt x="13" y="30"/>
                      </a:cubicBezTo>
                      <a:cubicBezTo>
                        <a:pt x="13" y="45"/>
                        <a:pt x="13" y="45"/>
                        <a:pt x="13" y="45"/>
                      </a:cubicBezTo>
                      <a:cubicBezTo>
                        <a:pt x="13" y="47"/>
                        <a:pt x="13" y="48"/>
                        <a:pt x="15" y="48"/>
                      </a:cubicBezTo>
                      <a:cubicBezTo>
                        <a:pt x="16" y="48"/>
                        <a:pt x="17" y="47"/>
                        <a:pt x="17" y="45"/>
                      </a:cubicBezTo>
                      <a:cubicBezTo>
                        <a:pt x="17" y="30"/>
                        <a:pt x="17" y="30"/>
                        <a:pt x="17" y="30"/>
                      </a:cubicBezTo>
                      <a:cubicBezTo>
                        <a:pt x="21" y="30"/>
                        <a:pt x="21" y="30"/>
                        <a:pt x="21" y="30"/>
                      </a:cubicBezTo>
                      <a:cubicBezTo>
                        <a:pt x="17" y="5"/>
                        <a:pt x="17" y="5"/>
                        <a:pt x="17" y="5"/>
                      </a:cubicBezTo>
                      <a:cubicBezTo>
                        <a:pt x="17" y="5"/>
                        <a:pt x="17" y="5"/>
                        <a:pt x="17" y="5"/>
                      </a:cubicBezTo>
                      <a:cubicBezTo>
                        <a:pt x="21" y="20"/>
                        <a:pt x="21" y="20"/>
                        <a:pt x="21" y="20"/>
                      </a:cubicBezTo>
                      <a:cubicBezTo>
                        <a:pt x="21" y="21"/>
                        <a:pt x="21" y="22"/>
                        <a:pt x="22" y="22"/>
                      </a:cubicBezTo>
                      <a:cubicBezTo>
                        <a:pt x="23" y="22"/>
                        <a:pt x="24" y="21"/>
                        <a:pt x="24" y="20"/>
                      </a:cubicBezTo>
                      <a:cubicBezTo>
                        <a:pt x="21" y="4"/>
                        <a:pt x="21" y="4"/>
                        <a:pt x="21" y="4"/>
                      </a:cubicBezTo>
                      <a:cubicBezTo>
                        <a:pt x="20" y="1"/>
                        <a:pt x="19" y="0"/>
                        <a:pt x="17" y="0"/>
                      </a:cubicBezTo>
                      <a:close/>
                    </a:path>
                  </a:pathLst>
                </a:cu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sp>
              <p:nvSpPr>
                <p:cNvPr id="242" name="Google Shape;3916;p62">
                  <a:extLst>
                    <a:ext uri="{FF2B5EF4-FFF2-40B4-BE49-F238E27FC236}">
                      <a16:creationId xmlns:a16="http://schemas.microsoft.com/office/drawing/2014/main" id="{E4D547BA-78D7-BDE5-212E-4E8ECE8A968D}"/>
                    </a:ext>
                  </a:extLst>
                </p:cNvPr>
                <p:cNvSpPr/>
                <p:nvPr/>
              </p:nvSpPr>
              <p:spPr>
                <a:xfrm>
                  <a:off x="4481513" y="8172450"/>
                  <a:ext cx="147638" cy="165100"/>
                </a:xfrm>
                <a:prstGeom prst="ellipse">
                  <a:avLst/>
                </a:pr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grpSp>
          <p:grpSp>
            <p:nvGrpSpPr>
              <p:cNvPr id="130" name="Google Shape;3917;p62">
                <a:extLst>
                  <a:ext uri="{FF2B5EF4-FFF2-40B4-BE49-F238E27FC236}">
                    <a16:creationId xmlns:a16="http://schemas.microsoft.com/office/drawing/2014/main" id="{854884A1-8452-E088-81AC-218F389AC32B}"/>
                  </a:ext>
                </a:extLst>
              </p:cNvPr>
              <p:cNvGrpSpPr/>
              <p:nvPr/>
            </p:nvGrpSpPr>
            <p:grpSpPr>
              <a:xfrm>
                <a:off x="11746757" y="3682999"/>
                <a:ext cx="441325" cy="1082676"/>
                <a:chOff x="4940300" y="8172450"/>
                <a:chExt cx="441325" cy="1082676"/>
              </a:xfrm>
              <a:grpFill/>
            </p:grpSpPr>
            <p:sp>
              <p:nvSpPr>
                <p:cNvPr id="239" name="Google Shape;3918;p62">
                  <a:extLst>
                    <a:ext uri="{FF2B5EF4-FFF2-40B4-BE49-F238E27FC236}">
                      <a16:creationId xmlns:a16="http://schemas.microsoft.com/office/drawing/2014/main" id="{2B07B29D-3A16-421C-506D-1FFE395CDC30}"/>
                    </a:ext>
                  </a:extLst>
                </p:cNvPr>
                <p:cNvSpPr/>
                <p:nvPr/>
              </p:nvSpPr>
              <p:spPr>
                <a:xfrm>
                  <a:off x="4940300" y="8374063"/>
                  <a:ext cx="441325" cy="881063"/>
                </a:xfrm>
                <a:custGeom>
                  <a:avLst/>
                  <a:gdLst/>
                  <a:ahLst/>
                  <a:cxnLst/>
                  <a:rect l="l" t="t" r="r" b="b"/>
                  <a:pathLst>
                    <a:path w="24" h="48" extrusionOk="0">
                      <a:moveTo>
                        <a:pt x="17" y="0"/>
                      </a:moveTo>
                      <a:cubicBezTo>
                        <a:pt x="7" y="0"/>
                        <a:pt x="7" y="0"/>
                        <a:pt x="7" y="0"/>
                      </a:cubicBezTo>
                      <a:cubicBezTo>
                        <a:pt x="5" y="0"/>
                        <a:pt x="3" y="2"/>
                        <a:pt x="3" y="4"/>
                      </a:cubicBezTo>
                      <a:cubicBezTo>
                        <a:pt x="0" y="20"/>
                        <a:pt x="0" y="20"/>
                        <a:pt x="0" y="20"/>
                      </a:cubicBezTo>
                      <a:cubicBezTo>
                        <a:pt x="0" y="21"/>
                        <a:pt x="0" y="22"/>
                        <a:pt x="1" y="22"/>
                      </a:cubicBezTo>
                      <a:cubicBezTo>
                        <a:pt x="2" y="22"/>
                        <a:pt x="3" y="21"/>
                        <a:pt x="3" y="20"/>
                      </a:cubicBezTo>
                      <a:cubicBezTo>
                        <a:pt x="6" y="5"/>
                        <a:pt x="6" y="5"/>
                        <a:pt x="6" y="5"/>
                      </a:cubicBezTo>
                      <a:cubicBezTo>
                        <a:pt x="7" y="5"/>
                        <a:pt x="7" y="5"/>
                        <a:pt x="7" y="5"/>
                      </a:cubicBezTo>
                      <a:cubicBezTo>
                        <a:pt x="3" y="30"/>
                        <a:pt x="3" y="30"/>
                        <a:pt x="3" y="30"/>
                      </a:cubicBezTo>
                      <a:cubicBezTo>
                        <a:pt x="7" y="30"/>
                        <a:pt x="7" y="30"/>
                        <a:pt x="7" y="30"/>
                      </a:cubicBezTo>
                      <a:cubicBezTo>
                        <a:pt x="7" y="45"/>
                        <a:pt x="7" y="45"/>
                        <a:pt x="7" y="45"/>
                      </a:cubicBezTo>
                      <a:cubicBezTo>
                        <a:pt x="7" y="47"/>
                        <a:pt x="8" y="48"/>
                        <a:pt x="9" y="48"/>
                      </a:cubicBezTo>
                      <a:cubicBezTo>
                        <a:pt x="11" y="48"/>
                        <a:pt x="11" y="47"/>
                        <a:pt x="11" y="45"/>
                      </a:cubicBezTo>
                      <a:cubicBezTo>
                        <a:pt x="11" y="30"/>
                        <a:pt x="11" y="30"/>
                        <a:pt x="11" y="30"/>
                      </a:cubicBezTo>
                      <a:cubicBezTo>
                        <a:pt x="13" y="30"/>
                        <a:pt x="13" y="30"/>
                        <a:pt x="13" y="30"/>
                      </a:cubicBezTo>
                      <a:cubicBezTo>
                        <a:pt x="13" y="45"/>
                        <a:pt x="13" y="45"/>
                        <a:pt x="13" y="45"/>
                      </a:cubicBezTo>
                      <a:cubicBezTo>
                        <a:pt x="13" y="47"/>
                        <a:pt x="13" y="48"/>
                        <a:pt x="15" y="48"/>
                      </a:cubicBezTo>
                      <a:cubicBezTo>
                        <a:pt x="16" y="48"/>
                        <a:pt x="17" y="47"/>
                        <a:pt x="17" y="45"/>
                      </a:cubicBezTo>
                      <a:cubicBezTo>
                        <a:pt x="17" y="30"/>
                        <a:pt x="17" y="30"/>
                        <a:pt x="17" y="30"/>
                      </a:cubicBezTo>
                      <a:cubicBezTo>
                        <a:pt x="22" y="30"/>
                        <a:pt x="22" y="30"/>
                        <a:pt x="22" y="30"/>
                      </a:cubicBezTo>
                      <a:cubicBezTo>
                        <a:pt x="17" y="5"/>
                        <a:pt x="17" y="5"/>
                        <a:pt x="17" y="5"/>
                      </a:cubicBezTo>
                      <a:cubicBezTo>
                        <a:pt x="18" y="5"/>
                        <a:pt x="18" y="5"/>
                        <a:pt x="18" y="5"/>
                      </a:cubicBezTo>
                      <a:cubicBezTo>
                        <a:pt x="21" y="20"/>
                        <a:pt x="21" y="20"/>
                        <a:pt x="21" y="20"/>
                      </a:cubicBezTo>
                      <a:cubicBezTo>
                        <a:pt x="21" y="21"/>
                        <a:pt x="22" y="22"/>
                        <a:pt x="22" y="22"/>
                      </a:cubicBezTo>
                      <a:cubicBezTo>
                        <a:pt x="23" y="22"/>
                        <a:pt x="24" y="21"/>
                        <a:pt x="24" y="20"/>
                      </a:cubicBezTo>
                      <a:cubicBezTo>
                        <a:pt x="21" y="4"/>
                        <a:pt x="21" y="4"/>
                        <a:pt x="21" y="4"/>
                      </a:cubicBezTo>
                      <a:cubicBezTo>
                        <a:pt x="20" y="1"/>
                        <a:pt x="19" y="0"/>
                        <a:pt x="17" y="0"/>
                      </a:cubicBezTo>
                      <a:close/>
                    </a:path>
                  </a:pathLst>
                </a:cu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sp>
              <p:nvSpPr>
                <p:cNvPr id="240" name="Google Shape;3919;p62">
                  <a:extLst>
                    <a:ext uri="{FF2B5EF4-FFF2-40B4-BE49-F238E27FC236}">
                      <a16:creationId xmlns:a16="http://schemas.microsoft.com/office/drawing/2014/main" id="{7DBB932C-DF7F-22A7-C7B3-891A58DBB8A3}"/>
                    </a:ext>
                  </a:extLst>
                </p:cNvPr>
                <p:cNvSpPr/>
                <p:nvPr/>
              </p:nvSpPr>
              <p:spPr>
                <a:xfrm>
                  <a:off x="5087938" y="8172450"/>
                  <a:ext cx="165100" cy="165100"/>
                </a:xfrm>
                <a:prstGeom prst="ellipse">
                  <a:avLst/>
                </a:pr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grpSp>
          <p:grpSp>
            <p:nvGrpSpPr>
              <p:cNvPr id="131" name="Google Shape;3920;p62">
                <a:extLst>
                  <a:ext uri="{FF2B5EF4-FFF2-40B4-BE49-F238E27FC236}">
                    <a16:creationId xmlns:a16="http://schemas.microsoft.com/office/drawing/2014/main" id="{184D1BEE-9719-7E0B-7698-983E261F0E2A}"/>
                  </a:ext>
                </a:extLst>
              </p:cNvPr>
              <p:cNvGrpSpPr/>
              <p:nvPr/>
            </p:nvGrpSpPr>
            <p:grpSpPr>
              <a:xfrm>
                <a:off x="12353182" y="3682999"/>
                <a:ext cx="441325" cy="1082676"/>
                <a:chOff x="5546725" y="8172450"/>
                <a:chExt cx="441325" cy="1082676"/>
              </a:xfrm>
              <a:grpFill/>
            </p:grpSpPr>
            <p:sp>
              <p:nvSpPr>
                <p:cNvPr id="237" name="Google Shape;3921;p62">
                  <a:extLst>
                    <a:ext uri="{FF2B5EF4-FFF2-40B4-BE49-F238E27FC236}">
                      <a16:creationId xmlns:a16="http://schemas.microsoft.com/office/drawing/2014/main" id="{0B42FDAD-27C4-1AEA-BAF2-A39636C7E001}"/>
                    </a:ext>
                  </a:extLst>
                </p:cNvPr>
                <p:cNvSpPr/>
                <p:nvPr/>
              </p:nvSpPr>
              <p:spPr>
                <a:xfrm>
                  <a:off x="5546725" y="8374063"/>
                  <a:ext cx="441325" cy="881063"/>
                </a:xfrm>
                <a:custGeom>
                  <a:avLst/>
                  <a:gdLst/>
                  <a:ahLst/>
                  <a:cxnLst/>
                  <a:rect l="l" t="t" r="r" b="b"/>
                  <a:pathLst>
                    <a:path w="24" h="48" extrusionOk="0">
                      <a:moveTo>
                        <a:pt x="17" y="0"/>
                      </a:moveTo>
                      <a:cubicBezTo>
                        <a:pt x="7" y="0"/>
                        <a:pt x="7" y="0"/>
                        <a:pt x="7" y="0"/>
                      </a:cubicBezTo>
                      <a:cubicBezTo>
                        <a:pt x="5" y="0"/>
                        <a:pt x="4" y="2"/>
                        <a:pt x="3" y="4"/>
                      </a:cubicBezTo>
                      <a:cubicBezTo>
                        <a:pt x="0" y="20"/>
                        <a:pt x="0" y="20"/>
                        <a:pt x="0" y="20"/>
                      </a:cubicBezTo>
                      <a:cubicBezTo>
                        <a:pt x="0" y="21"/>
                        <a:pt x="1" y="22"/>
                        <a:pt x="2" y="22"/>
                      </a:cubicBezTo>
                      <a:cubicBezTo>
                        <a:pt x="3" y="22"/>
                        <a:pt x="3" y="21"/>
                        <a:pt x="3" y="20"/>
                      </a:cubicBezTo>
                      <a:cubicBezTo>
                        <a:pt x="6" y="5"/>
                        <a:pt x="6" y="5"/>
                        <a:pt x="6" y="5"/>
                      </a:cubicBezTo>
                      <a:cubicBezTo>
                        <a:pt x="7" y="5"/>
                        <a:pt x="7" y="5"/>
                        <a:pt x="7" y="5"/>
                      </a:cubicBezTo>
                      <a:cubicBezTo>
                        <a:pt x="3" y="30"/>
                        <a:pt x="3" y="30"/>
                        <a:pt x="3" y="30"/>
                      </a:cubicBezTo>
                      <a:cubicBezTo>
                        <a:pt x="7" y="30"/>
                        <a:pt x="7" y="30"/>
                        <a:pt x="7" y="30"/>
                      </a:cubicBezTo>
                      <a:cubicBezTo>
                        <a:pt x="7" y="45"/>
                        <a:pt x="7" y="45"/>
                        <a:pt x="7" y="45"/>
                      </a:cubicBezTo>
                      <a:cubicBezTo>
                        <a:pt x="7" y="47"/>
                        <a:pt x="8" y="48"/>
                        <a:pt x="9" y="48"/>
                      </a:cubicBezTo>
                      <a:cubicBezTo>
                        <a:pt x="11" y="48"/>
                        <a:pt x="11" y="47"/>
                        <a:pt x="11" y="45"/>
                      </a:cubicBezTo>
                      <a:cubicBezTo>
                        <a:pt x="11" y="30"/>
                        <a:pt x="11" y="30"/>
                        <a:pt x="11" y="30"/>
                      </a:cubicBezTo>
                      <a:cubicBezTo>
                        <a:pt x="13" y="30"/>
                        <a:pt x="13" y="30"/>
                        <a:pt x="13" y="30"/>
                      </a:cubicBezTo>
                      <a:cubicBezTo>
                        <a:pt x="13" y="45"/>
                        <a:pt x="13" y="45"/>
                        <a:pt x="13" y="45"/>
                      </a:cubicBezTo>
                      <a:cubicBezTo>
                        <a:pt x="13" y="47"/>
                        <a:pt x="13" y="48"/>
                        <a:pt x="15" y="48"/>
                      </a:cubicBezTo>
                      <a:cubicBezTo>
                        <a:pt x="16" y="48"/>
                        <a:pt x="17" y="47"/>
                        <a:pt x="17" y="45"/>
                      </a:cubicBezTo>
                      <a:cubicBezTo>
                        <a:pt x="17" y="30"/>
                        <a:pt x="17" y="30"/>
                        <a:pt x="17" y="30"/>
                      </a:cubicBezTo>
                      <a:cubicBezTo>
                        <a:pt x="22" y="30"/>
                        <a:pt x="22" y="30"/>
                        <a:pt x="22" y="30"/>
                      </a:cubicBezTo>
                      <a:cubicBezTo>
                        <a:pt x="17" y="5"/>
                        <a:pt x="17" y="5"/>
                        <a:pt x="17" y="5"/>
                      </a:cubicBezTo>
                      <a:cubicBezTo>
                        <a:pt x="18" y="5"/>
                        <a:pt x="18" y="5"/>
                        <a:pt x="18" y="5"/>
                      </a:cubicBezTo>
                      <a:cubicBezTo>
                        <a:pt x="21" y="20"/>
                        <a:pt x="21" y="20"/>
                        <a:pt x="21" y="20"/>
                      </a:cubicBezTo>
                      <a:cubicBezTo>
                        <a:pt x="21" y="21"/>
                        <a:pt x="22" y="22"/>
                        <a:pt x="23" y="22"/>
                      </a:cubicBezTo>
                      <a:cubicBezTo>
                        <a:pt x="24" y="22"/>
                        <a:pt x="24" y="21"/>
                        <a:pt x="24" y="20"/>
                      </a:cubicBezTo>
                      <a:cubicBezTo>
                        <a:pt x="21" y="4"/>
                        <a:pt x="21" y="4"/>
                        <a:pt x="21" y="4"/>
                      </a:cubicBezTo>
                      <a:cubicBezTo>
                        <a:pt x="21" y="1"/>
                        <a:pt x="19" y="0"/>
                        <a:pt x="17" y="0"/>
                      </a:cubicBezTo>
                      <a:close/>
                    </a:path>
                  </a:pathLst>
                </a:cu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sp>
              <p:nvSpPr>
                <p:cNvPr id="238" name="Google Shape;3922;p62">
                  <a:extLst>
                    <a:ext uri="{FF2B5EF4-FFF2-40B4-BE49-F238E27FC236}">
                      <a16:creationId xmlns:a16="http://schemas.microsoft.com/office/drawing/2014/main" id="{F2237B8A-4F3E-1AAD-9C33-A84ED1585C82}"/>
                    </a:ext>
                  </a:extLst>
                </p:cNvPr>
                <p:cNvSpPr/>
                <p:nvPr/>
              </p:nvSpPr>
              <p:spPr>
                <a:xfrm>
                  <a:off x="5694363" y="8172450"/>
                  <a:ext cx="165100" cy="165100"/>
                </a:xfrm>
                <a:prstGeom prst="ellipse">
                  <a:avLst/>
                </a:pr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grpSp>
          <p:grpSp>
            <p:nvGrpSpPr>
              <p:cNvPr id="132" name="Google Shape;3923;p62">
                <a:extLst>
                  <a:ext uri="{FF2B5EF4-FFF2-40B4-BE49-F238E27FC236}">
                    <a16:creationId xmlns:a16="http://schemas.microsoft.com/office/drawing/2014/main" id="{F0C5BEE1-BD1D-DBA4-9B51-743D2B9D80BA}"/>
                  </a:ext>
                </a:extLst>
              </p:cNvPr>
              <p:cNvGrpSpPr/>
              <p:nvPr/>
            </p:nvGrpSpPr>
            <p:grpSpPr>
              <a:xfrm>
                <a:off x="12959607" y="3682999"/>
                <a:ext cx="458788" cy="1082676"/>
                <a:chOff x="6153150" y="8172450"/>
                <a:chExt cx="458788" cy="1082676"/>
              </a:xfrm>
              <a:grpFill/>
            </p:grpSpPr>
            <p:sp>
              <p:nvSpPr>
                <p:cNvPr id="235" name="Google Shape;3924;p62">
                  <a:extLst>
                    <a:ext uri="{FF2B5EF4-FFF2-40B4-BE49-F238E27FC236}">
                      <a16:creationId xmlns:a16="http://schemas.microsoft.com/office/drawing/2014/main" id="{9F007158-3379-58F5-9313-4CE426232996}"/>
                    </a:ext>
                  </a:extLst>
                </p:cNvPr>
                <p:cNvSpPr/>
                <p:nvPr/>
              </p:nvSpPr>
              <p:spPr>
                <a:xfrm>
                  <a:off x="6153150" y="8374063"/>
                  <a:ext cx="458788" cy="881063"/>
                </a:xfrm>
                <a:custGeom>
                  <a:avLst/>
                  <a:gdLst/>
                  <a:ahLst/>
                  <a:cxnLst/>
                  <a:rect l="l" t="t" r="r" b="b"/>
                  <a:pathLst>
                    <a:path w="25" h="48" extrusionOk="0">
                      <a:moveTo>
                        <a:pt x="17" y="0"/>
                      </a:moveTo>
                      <a:cubicBezTo>
                        <a:pt x="7" y="0"/>
                        <a:pt x="7" y="0"/>
                        <a:pt x="7" y="0"/>
                      </a:cubicBezTo>
                      <a:cubicBezTo>
                        <a:pt x="5" y="0"/>
                        <a:pt x="4" y="2"/>
                        <a:pt x="3" y="4"/>
                      </a:cubicBezTo>
                      <a:cubicBezTo>
                        <a:pt x="0" y="20"/>
                        <a:pt x="0" y="20"/>
                        <a:pt x="0" y="20"/>
                      </a:cubicBezTo>
                      <a:cubicBezTo>
                        <a:pt x="0" y="21"/>
                        <a:pt x="1" y="22"/>
                        <a:pt x="2" y="22"/>
                      </a:cubicBezTo>
                      <a:cubicBezTo>
                        <a:pt x="3" y="22"/>
                        <a:pt x="3" y="21"/>
                        <a:pt x="3" y="20"/>
                      </a:cubicBezTo>
                      <a:cubicBezTo>
                        <a:pt x="7" y="5"/>
                        <a:pt x="7" y="5"/>
                        <a:pt x="7" y="5"/>
                      </a:cubicBezTo>
                      <a:cubicBezTo>
                        <a:pt x="7" y="5"/>
                        <a:pt x="7" y="5"/>
                        <a:pt x="7" y="5"/>
                      </a:cubicBezTo>
                      <a:cubicBezTo>
                        <a:pt x="3" y="30"/>
                        <a:pt x="3" y="30"/>
                        <a:pt x="3" y="30"/>
                      </a:cubicBezTo>
                      <a:cubicBezTo>
                        <a:pt x="7" y="30"/>
                        <a:pt x="7" y="30"/>
                        <a:pt x="7" y="30"/>
                      </a:cubicBezTo>
                      <a:cubicBezTo>
                        <a:pt x="7" y="45"/>
                        <a:pt x="7" y="45"/>
                        <a:pt x="7" y="45"/>
                      </a:cubicBezTo>
                      <a:cubicBezTo>
                        <a:pt x="7" y="47"/>
                        <a:pt x="8" y="48"/>
                        <a:pt x="9" y="48"/>
                      </a:cubicBezTo>
                      <a:cubicBezTo>
                        <a:pt x="11" y="48"/>
                        <a:pt x="12" y="47"/>
                        <a:pt x="12" y="45"/>
                      </a:cubicBezTo>
                      <a:cubicBezTo>
                        <a:pt x="12" y="30"/>
                        <a:pt x="12" y="30"/>
                        <a:pt x="12" y="30"/>
                      </a:cubicBezTo>
                      <a:cubicBezTo>
                        <a:pt x="13" y="30"/>
                        <a:pt x="13" y="30"/>
                        <a:pt x="13" y="30"/>
                      </a:cubicBezTo>
                      <a:cubicBezTo>
                        <a:pt x="13" y="45"/>
                        <a:pt x="13" y="45"/>
                        <a:pt x="13" y="45"/>
                      </a:cubicBezTo>
                      <a:cubicBezTo>
                        <a:pt x="13" y="47"/>
                        <a:pt x="14" y="48"/>
                        <a:pt x="15" y="48"/>
                      </a:cubicBezTo>
                      <a:cubicBezTo>
                        <a:pt x="17" y="48"/>
                        <a:pt x="17" y="47"/>
                        <a:pt x="17" y="45"/>
                      </a:cubicBezTo>
                      <a:cubicBezTo>
                        <a:pt x="17" y="30"/>
                        <a:pt x="17" y="30"/>
                        <a:pt x="17" y="30"/>
                      </a:cubicBezTo>
                      <a:cubicBezTo>
                        <a:pt x="22" y="30"/>
                        <a:pt x="22" y="30"/>
                        <a:pt x="22" y="30"/>
                      </a:cubicBezTo>
                      <a:cubicBezTo>
                        <a:pt x="17" y="5"/>
                        <a:pt x="17" y="5"/>
                        <a:pt x="17" y="5"/>
                      </a:cubicBezTo>
                      <a:cubicBezTo>
                        <a:pt x="18" y="5"/>
                        <a:pt x="18" y="5"/>
                        <a:pt x="18" y="5"/>
                      </a:cubicBezTo>
                      <a:cubicBezTo>
                        <a:pt x="21" y="20"/>
                        <a:pt x="21" y="20"/>
                        <a:pt x="21" y="20"/>
                      </a:cubicBezTo>
                      <a:cubicBezTo>
                        <a:pt x="21" y="21"/>
                        <a:pt x="22" y="22"/>
                        <a:pt x="23" y="22"/>
                      </a:cubicBezTo>
                      <a:cubicBezTo>
                        <a:pt x="24" y="22"/>
                        <a:pt x="25" y="21"/>
                        <a:pt x="25" y="20"/>
                      </a:cubicBezTo>
                      <a:cubicBezTo>
                        <a:pt x="21" y="4"/>
                        <a:pt x="21" y="4"/>
                        <a:pt x="21" y="4"/>
                      </a:cubicBezTo>
                      <a:cubicBezTo>
                        <a:pt x="21" y="1"/>
                        <a:pt x="20" y="0"/>
                        <a:pt x="17" y="0"/>
                      </a:cubicBezTo>
                      <a:close/>
                    </a:path>
                  </a:pathLst>
                </a:cu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sp>
              <p:nvSpPr>
                <p:cNvPr id="236" name="Google Shape;3925;p62">
                  <a:extLst>
                    <a:ext uri="{FF2B5EF4-FFF2-40B4-BE49-F238E27FC236}">
                      <a16:creationId xmlns:a16="http://schemas.microsoft.com/office/drawing/2014/main" id="{3A6F9290-3DDA-7C5E-6264-0DE24C782E60}"/>
                    </a:ext>
                  </a:extLst>
                </p:cNvPr>
                <p:cNvSpPr/>
                <p:nvPr/>
              </p:nvSpPr>
              <p:spPr>
                <a:xfrm>
                  <a:off x="6299200" y="8172450"/>
                  <a:ext cx="165100" cy="165100"/>
                </a:xfrm>
                <a:prstGeom prst="ellipse">
                  <a:avLst/>
                </a:pr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grpSp>
          <p:grpSp>
            <p:nvGrpSpPr>
              <p:cNvPr id="133" name="Google Shape;3926;p62">
                <a:extLst>
                  <a:ext uri="{FF2B5EF4-FFF2-40B4-BE49-F238E27FC236}">
                    <a16:creationId xmlns:a16="http://schemas.microsoft.com/office/drawing/2014/main" id="{4E4A0906-0036-64F7-8EFC-9B9CE72776E4}"/>
                  </a:ext>
                </a:extLst>
              </p:cNvPr>
              <p:cNvGrpSpPr/>
              <p:nvPr/>
            </p:nvGrpSpPr>
            <p:grpSpPr>
              <a:xfrm>
                <a:off x="13564445" y="3682999"/>
                <a:ext cx="460375" cy="1082676"/>
                <a:chOff x="6757988" y="8172450"/>
                <a:chExt cx="460375" cy="1082676"/>
              </a:xfrm>
              <a:grpFill/>
            </p:grpSpPr>
            <p:sp>
              <p:nvSpPr>
                <p:cNvPr id="233" name="Google Shape;3927;p62">
                  <a:extLst>
                    <a:ext uri="{FF2B5EF4-FFF2-40B4-BE49-F238E27FC236}">
                      <a16:creationId xmlns:a16="http://schemas.microsoft.com/office/drawing/2014/main" id="{5C1F6508-7714-C8BA-F08A-07E5B36719B3}"/>
                    </a:ext>
                  </a:extLst>
                </p:cNvPr>
                <p:cNvSpPr/>
                <p:nvPr/>
              </p:nvSpPr>
              <p:spPr>
                <a:xfrm>
                  <a:off x="6757988" y="8374063"/>
                  <a:ext cx="460375" cy="881063"/>
                </a:xfrm>
                <a:custGeom>
                  <a:avLst/>
                  <a:gdLst/>
                  <a:ahLst/>
                  <a:cxnLst/>
                  <a:rect l="l" t="t" r="r" b="b"/>
                  <a:pathLst>
                    <a:path w="25" h="48" extrusionOk="0">
                      <a:moveTo>
                        <a:pt x="17" y="0"/>
                      </a:moveTo>
                      <a:cubicBezTo>
                        <a:pt x="7" y="0"/>
                        <a:pt x="7" y="0"/>
                        <a:pt x="7" y="0"/>
                      </a:cubicBezTo>
                      <a:cubicBezTo>
                        <a:pt x="5" y="0"/>
                        <a:pt x="4" y="2"/>
                        <a:pt x="3" y="4"/>
                      </a:cubicBezTo>
                      <a:cubicBezTo>
                        <a:pt x="0" y="20"/>
                        <a:pt x="0" y="20"/>
                        <a:pt x="0" y="20"/>
                      </a:cubicBezTo>
                      <a:cubicBezTo>
                        <a:pt x="0" y="21"/>
                        <a:pt x="1" y="22"/>
                        <a:pt x="2" y="22"/>
                      </a:cubicBezTo>
                      <a:cubicBezTo>
                        <a:pt x="3" y="22"/>
                        <a:pt x="3" y="21"/>
                        <a:pt x="4" y="20"/>
                      </a:cubicBezTo>
                      <a:cubicBezTo>
                        <a:pt x="7" y="5"/>
                        <a:pt x="7" y="5"/>
                        <a:pt x="7" y="5"/>
                      </a:cubicBezTo>
                      <a:cubicBezTo>
                        <a:pt x="8" y="5"/>
                        <a:pt x="8" y="5"/>
                        <a:pt x="8" y="5"/>
                      </a:cubicBezTo>
                      <a:cubicBezTo>
                        <a:pt x="3" y="30"/>
                        <a:pt x="3" y="30"/>
                        <a:pt x="3" y="30"/>
                      </a:cubicBezTo>
                      <a:cubicBezTo>
                        <a:pt x="8" y="30"/>
                        <a:pt x="8" y="30"/>
                        <a:pt x="8" y="30"/>
                      </a:cubicBezTo>
                      <a:cubicBezTo>
                        <a:pt x="8" y="45"/>
                        <a:pt x="8" y="45"/>
                        <a:pt x="8" y="45"/>
                      </a:cubicBezTo>
                      <a:cubicBezTo>
                        <a:pt x="8" y="47"/>
                        <a:pt x="8" y="48"/>
                        <a:pt x="10" y="48"/>
                      </a:cubicBezTo>
                      <a:cubicBezTo>
                        <a:pt x="11" y="48"/>
                        <a:pt x="12" y="47"/>
                        <a:pt x="12" y="45"/>
                      </a:cubicBezTo>
                      <a:cubicBezTo>
                        <a:pt x="12" y="30"/>
                        <a:pt x="12" y="30"/>
                        <a:pt x="12" y="30"/>
                      </a:cubicBezTo>
                      <a:cubicBezTo>
                        <a:pt x="13" y="30"/>
                        <a:pt x="13" y="30"/>
                        <a:pt x="13" y="30"/>
                      </a:cubicBezTo>
                      <a:cubicBezTo>
                        <a:pt x="13" y="45"/>
                        <a:pt x="13" y="45"/>
                        <a:pt x="13" y="45"/>
                      </a:cubicBezTo>
                      <a:cubicBezTo>
                        <a:pt x="13" y="47"/>
                        <a:pt x="14" y="48"/>
                        <a:pt x="15" y="48"/>
                      </a:cubicBezTo>
                      <a:cubicBezTo>
                        <a:pt x="17" y="48"/>
                        <a:pt x="17" y="47"/>
                        <a:pt x="17" y="45"/>
                      </a:cubicBezTo>
                      <a:cubicBezTo>
                        <a:pt x="17" y="30"/>
                        <a:pt x="17" y="30"/>
                        <a:pt x="17" y="30"/>
                      </a:cubicBezTo>
                      <a:cubicBezTo>
                        <a:pt x="22" y="30"/>
                        <a:pt x="22" y="30"/>
                        <a:pt x="22" y="30"/>
                      </a:cubicBezTo>
                      <a:cubicBezTo>
                        <a:pt x="17" y="5"/>
                        <a:pt x="17" y="5"/>
                        <a:pt x="17" y="5"/>
                      </a:cubicBezTo>
                      <a:cubicBezTo>
                        <a:pt x="18" y="5"/>
                        <a:pt x="18" y="5"/>
                        <a:pt x="18" y="5"/>
                      </a:cubicBezTo>
                      <a:cubicBezTo>
                        <a:pt x="21" y="20"/>
                        <a:pt x="21" y="20"/>
                        <a:pt x="21" y="20"/>
                      </a:cubicBezTo>
                      <a:cubicBezTo>
                        <a:pt x="21" y="21"/>
                        <a:pt x="22" y="22"/>
                        <a:pt x="23" y="22"/>
                      </a:cubicBezTo>
                      <a:cubicBezTo>
                        <a:pt x="24" y="22"/>
                        <a:pt x="25" y="21"/>
                        <a:pt x="25" y="20"/>
                      </a:cubicBezTo>
                      <a:cubicBezTo>
                        <a:pt x="21" y="4"/>
                        <a:pt x="21" y="4"/>
                        <a:pt x="21" y="4"/>
                      </a:cubicBezTo>
                      <a:cubicBezTo>
                        <a:pt x="21" y="1"/>
                        <a:pt x="20" y="0"/>
                        <a:pt x="17" y="0"/>
                      </a:cubicBezTo>
                      <a:close/>
                    </a:path>
                  </a:pathLst>
                </a:cu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sp>
              <p:nvSpPr>
                <p:cNvPr id="234" name="Google Shape;3928;p62">
                  <a:extLst>
                    <a:ext uri="{FF2B5EF4-FFF2-40B4-BE49-F238E27FC236}">
                      <a16:creationId xmlns:a16="http://schemas.microsoft.com/office/drawing/2014/main" id="{5A919447-7488-85AC-4530-FC49E2302B01}"/>
                    </a:ext>
                  </a:extLst>
                </p:cNvPr>
                <p:cNvSpPr/>
                <p:nvPr/>
              </p:nvSpPr>
              <p:spPr>
                <a:xfrm>
                  <a:off x="6905625" y="8172450"/>
                  <a:ext cx="165100" cy="165100"/>
                </a:xfrm>
                <a:prstGeom prst="ellipse">
                  <a:avLst/>
                </a:pr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grpSp>
          <p:grpSp>
            <p:nvGrpSpPr>
              <p:cNvPr id="134" name="Google Shape;3929;p62">
                <a:extLst>
                  <a:ext uri="{FF2B5EF4-FFF2-40B4-BE49-F238E27FC236}">
                    <a16:creationId xmlns:a16="http://schemas.microsoft.com/office/drawing/2014/main" id="{92536C0E-3397-893A-C82F-58141C4A8AB5}"/>
                  </a:ext>
                </a:extLst>
              </p:cNvPr>
              <p:cNvGrpSpPr/>
              <p:nvPr/>
            </p:nvGrpSpPr>
            <p:grpSpPr>
              <a:xfrm>
                <a:off x="14170870" y="3682999"/>
                <a:ext cx="458788" cy="1082676"/>
                <a:chOff x="7364413" y="8172450"/>
                <a:chExt cx="458788" cy="1082676"/>
              </a:xfrm>
              <a:grpFill/>
            </p:grpSpPr>
            <p:sp>
              <p:nvSpPr>
                <p:cNvPr id="231" name="Google Shape;3930;p62">
                  <a:extLst>
                    <a:ext uri="{FF2B5EF4-FFF2-40B4-BE49-F238E27FC236}">
                      <a16:creationId xmlns:a16="http://schemas.microsoft.com/office/drawing/2014/main" id="{F4842248-5B60-BF4F-E0B7-B4CB89392F22}"/>
                    </a:ext>
                  </a:extLst>
                </p:cNvPr>
                <p:cNvSpPr/>
                <p:nvPr/>
              </p:nvSpPr>
              <p:spPr>
                <a:xfrm>
                  <a:off x="7364413" y="8374063"/>
                  <a:ext cx="458788" cy="881063"/>
                </a:xfrm>
                <a:custGeom>
                  <a:avLst/>
                  <a:gdLst/>
                  <a:ahLst/>
                  <a:cxnLst/>
                  <a:rect l="l" t="t" r="r" b="b"/>
                  <a:pathLst>
                    <a:path w="25" h="48" extrusionOk="0">
                      <a:moveTo>
                        <a:pt x="18" y="0"/>
                      </a:moveTo>
                      <a:cubicBezTo>
                        <a:pt x="7" y="0"/>
                        <a:pt x="7" y="0"/>
                        <a:pt x="7" y="0"/>
                      </a:cubicBezTo>
                      <a:cubicBezTo>
                        <a:pt x="5" y="0"/>
                        <a:pt x="4" y="2"/>
                        <a:pt x="3" y="4"/>
                      </a:cubicBezTo>
                      <a:cubicBezTo>
                        <a:pt x="0" y="20"/>
                        <a:pt x="0" y="20"/>
                        <a:pt x="0" y="20"/>
                      </a:cubicBezTo>
                      <a:cubicBezTo>
                        <a:pt x="0" y="21"/>
                        <a:pt x="1" y="22"/>
                        <a:pt x="2" y="22"/>
                      </a:cubicBezTo>
                      <a:cubicBezTo>
                        <a:pt x="3" y="22"/>
                        <a:pt x="3" y="21"/>
                        <a:pt x="4" y="20"/>
                      </a:cubicBezTo>
                      <a:cubicBezTo>
                        <a:pt x="7" y="5"/>
                        <a:pt x="7" y="5"/>
                        <a:pt x="7" y="5"/>
                      </a:cubicBezTo>
                      <a:cubicBezTo>
                        <a:pt x="8" y="5"/>
                        <a:pt x="8" y="5"/>
                        <a:pt x="8" y="5"/>
                      </a:cubicBezTo>
                      <a:cubicBezTo>
                        <a:pt x="3" y="30"/>
                        <a:pt x="3" y="30"/>
                        <a:pt x="3" y="30"/>
                      </a:cubicBezTo>
                      <a:cubicBezTo>
                        <a:pt x="8" y="30"/>
                        <a:pt x="8" y="30"/>
                        <a:pt x="8" y="30"/>
                      </a:cubicBezTo>
                      <a:cubicBezTo>
                        <a:pt x="8" y="45"/>
                        <a:pt x="8" y="45"/>
                        <a:pt x="8" y="45"/>
                      </a:cubicBezTo>
                      <a:cubicBezTo>
                        <a:pt x="8" y="47"/>
                        <a:pt x="8" y="48"/>
                        <a:pt x="10" y="48"/>
                      </a:cubicBezTo>
                      <a:cubicBezTo>
                        <a:pt x="11" y="48"/>
                        <a:pt x="12" y="47"/>
                        <a:pt x="12" y="45"/>
                      </a:cubicBezTo>
                      <a:cubicBezTo>
                        <a:pt x="12" y="30"/>
                        <a:pt x="12" y="30"/>
                        <a:pt x="12" y="30"/>
                      </a:cubicBezTo>
                      <a:cubicBezTo>
                        <a:pt x="13" y="30"/>
                        <a:pt x="13" y="30"/>
                        <a:pt x="13" y="30"/>
                      </a:cubicBezTo>
                      <a:cubicBezTo>
                        <a:pt x="13" y="45"/>
                        <a:pt x="13" y="45"/>
                        <a:pt x="13" y="45"/>
                      </a:cubicBezTo>
                      <a:cubicBezTo>
                        <a:pt x="13" y="47"/>
                        <a:pt x="14" y="48"/>
                        <a:pt x="15" y="48"/>
                      </a:cubicBezTo>
                      <a:cubicBezTo>
                        <a:pt x="17" y="48"/>
                        <a:pt x="17" y="47"/>
                        <a:pt x="17" y="45"/>
                      </a:cubicBezTo>
                      <a:cubicBezTo>
                        <a:pt x="17" y="30"/>
                        <a:pt x="17" y="30"/>
                        <a:pt x="17" y="30"/>
                      </a:cubicBezTo>
                      <a:cubicBezTo>
                        <a:pt x="22" y="30"/>
                        <a:pt x="22" y="30"/>
                        <a:pt x="22" y="30"/>
                      </a:cubicBezTo>
                      <a:cubicBezTo>
                        <a:pt x="17" y="5"/>
                        <a:pt x="17" y="5"/>
                        <a:pt x="17" y="5"/>
                      </a:cubicBezTo>
                      <a:cubicBezTo>
                        <a:pt x="18" y="5"/>
                        <a:pt x="18" y="5"/>
                        <a:pt x="18" y="5"/>
                      </a:cubicBezTo>
                      <a:cubicBezTo>
                        <a:pt x="21" y="20"/>
                        <a:pt x="21" y="20"/>
                        <a:pt x="21" y="20"/>
                      </a:cubicBezTo>
                      <a:cubicBezTo>
                        <a:pt x="22" y="21"/>
                        <a:pt x="22" y="22"/>
                        <a:pt x="23" y="22"/>
                      </a:cubicBezTo>
                      <a:cubicBezTo>
                        <a:pt x="24" y="22"/>
                        <a:pt x="25" y="21"/>
                        <a:pt x="25" y="20"/>
                      </a:cubicBezTo>
                      <a:cubicBezTo>
                        <a:pt x="22" y="4"/>
                        <a:pt x="22" y="4"/>
                        <a:pt x="22" y="4"/>
                      </a:cubicBezTo>
                      <a:cubicBezTo>
                        <a:pt x="21" y="1"/>
                        <a:pt x="20" y="0"/>
                        <a:pt x="18" y="0"/>
                      </a:cubicBezTo>
                      <a:close/>
                    </a:path>
                  </a:pathLst>
                </a:cu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sp>
              <p:nvSpPr>
                <p:cNvPr id="232" name="Google Shape;3931;p62">
                  <a:extLst>
                    <a:ext uri="{FF2B5EF4-FFF2-40B4-BE49-F238E27FC236}">
                      <a16:creationId xmlns:a16="http://schemas.microsoft.com/office/drawing/2014/main" id="{E904F5C1-2E9C-340B-C19F-5F24CF210080}"/>
                    </a:ext>
                  </a:extLst>
                </p:cNvPr>
                <p:cNvSpPr/>
                <p:nvPr/>
              </p:nvSpPr>
              <p:spPr>
                <a:xfrm>
                  <a:off x="7512050" y="8172450"/>
                  <a:ext cx="165100" cy="165100"/>
                </a:xfrm>
                <a:prstGeom prst="ellipse">
                  <a:avLst/>
                </a:pr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grpSp>
          <p:grpSp>
            <p:nvGrpSpPr>
              <p:cNvPr id="135" name="Google Shape;3932;p62">
                <a:extLst>
                  <a:ext uri="{FF2B5EF4-FFF2-40B4-BE49-F238E27FC236}">
                    <a16:creationId xmlns:a16="http://schemas.microsoft.com/office/drawing/2014/main" id="{F23E5A22-90E8-CC53-A195-90EDAFC0AA3E}"/>
                  </a:ext>
                </a:extLst>
              </p:cNvPr>
              <p:cNvGrpSpPr/>
              <p:nvPr/>
            </p:nvGrpSpPr>
            <p:grpSpPr>
              <a:xfrm>
                <a:off x="14777295" y="3682999"/>
                <a:ext cx="458788" cy="1082676"/>
                <a:chOff x="7970838" y="8172450"/>
                <a:chExt cx="458788" cy="1082676"/>
              </a:xfrm>
              <a:grpFill/>
            </p:grpSpPr>
            <p:sp>
              <p:nvSpPr>
                <p:cNvPr id="229" name="Google Shape;3933;p62">
                  <a:extLst>
                    <a:ext uri="{FF2B5EF4-FFF2-40B4-BE49-F238E27FC236}">
                      <a16:creationId xmlns:a16="http://schemas.microsoft.com/office/drawing/2014/main" id="{9B986E4B-4BF5-F488-64AB-1A31DF273035}"/>
                    </a:ext>
                  </a:extLst>
                </p:cNvPr>
                <p:cNvSpPr/>
                <p:nvPr/>
              </p:nvSpPr>
              <p:spPr>
                <a:xfrm>
                  <a:off x="7970838" y="8374063"/>
                  <a:ext cx="458788" cy="881063"/>
                </a:xfrm>
                <a:custGeom>
                  <a:avLst/>
                  <a:gdLst/>
                  <a:ahLst/>
                  <a:cxnLst/>
                  <a:rect l="l" t="t" r="r" b="b"/>
                  <a:pathLst>
                    <a:path w="25" h="48" extrusionOk="0">
                      <a:moveTo>
                        <a:pt x="18" y="0"/>
                      </a:moveTo>
                      <a:cubicBezTo>
                        <a:pt x="8" y="0"/>
                        <a:pt x="8" y="0"/>
                        <a:pt x="8" y="0"/>
                      </a:cubicBezTo>
                      <a:cubicBezTo>
                        <a:pt x="5" y="0"/>
                        <a:pt x="4" y="2"/>
                        <a:pt x="3" y="4"/>
                      </a:cubicBezTo>
                      <a:cubicBezTo>
                        <a:pt x="0" y="20"/>
                        <a:pt x="0" y="20"/>
                        <a:pt x="0" y="20"/>
                      </a:cubicBezTo>
                      <a:cubicBezTo>
                        <a:pt x="0" y="21"/>
                        <a:pt x="1" y="22"/>
                        <a:pt x="2" y="22"/>
                      </a:cubicBezTo>
                      <a:cubicBezTo>
                        <a:pt x="3" y="22"/>
                        <a:pt x="3" y="21"/>
                        <a:pt x="4" y="20"/>
                      </a:cubicBezTo>
                      <a:cubicBezTo>
                        <a:pt x="7" y="5"/>
                        <a:pt x="7" y="5"/>
                        <a:pt x="7" y="5"/>
                      </a:cubicBezTo>
                      <a:cubicBezTo>
                        <a:pt x="8" y="5"/>
                        <a:pt x="8" y="5"/>
                        <a:pt x="8" y="5"/>
                      </a:cubicBezTo>
                      <a:cubicBezTo>
                        <a:pt x="3" y="30"/>
                        <a:pt x="3" y="30"/>
                        <a:pt x="3" y="30"/>
                      </a:cubicBezTo>
                      <a:cubicBezTo>
                        <a:pt x="8" y="30"/>
                        <a:pt x="8" y="30"/>
                        <a:pt x="8" y="30"/>
                      </a:cubicBezTo>
                      <a:cubicBezTo>
                        <a:pt x="8" y="45"/>
                        <a:pt x="8" y="45"/>
                        <a:pt x="8" y="45"/>
                      </a:cubicBezTo>
                      <a:cubicBezTo>
                        <a:pt x="8" y="47"/>
                        <a:pt x="8" y="48"/>
                        <a:pt x="10" y="48"/>
                      </a:cubicBezTo>
                      <a:cubicBezTo>
                        <a:pt x="11" y="48"/>
                        <a:pt x="12" y="47"/>
                        <a:pt x="12" y="45"/>
                      </a:cubicBezTo>
                      <a:cubicBezTo>
                        <a:pt x="12" y="30"/>
                        <a:pt x="12" y="30"/>
                        <a:pt x="12" y="30"/>
                      </a:cubicBezTo>
                      <a:cubicBezTo>
                        <a:pt x="13" y="30"/>
                        <a:pt x="13" y="30"/>
                        <a:pt x="13" y="30"/>
                      </a:cubicBezTo>
                      <a:cubicBezTo>
                        <a:pt x="13" y="45"/>
                        <a:pt x="13" y="45"/>
                        <a:pt x="13" y="45"/>
                      </a:cubicBezTo>
                      <a:cubicBezTo>
                        <a:pt x="13" y="47"/>
                        <a:pt x="14" y="48"/>
                        <a:pt x="15" y="48"/>
                      </a:cubicBezTo>
                      <a:cubicBezTo>
                        <a:pt x="17" y="48"/>
                        <a:pt x="17" y="47"/>
                        <a:pt x="17" y="45"/>
                      </a:cubicBezTo>
                      <a:cubicBezTo>
                        <a:pt x="17" y="30"/>
                        <a:pt x="17" y="30"/>
                        <a:pt x="17" y="30"/>
                      </a:cubicBezTo>
                      <a:cubicBezTo>
                        <a:pt x="22" y="30"/>
                        <a:pt x="22" y="30"/>
                        <a:pt x="22" y="30"/>
                      </a:cubicBezTo>
                      <a:cubicBezTo>
                        <a:pt x="17" y="5"/>
                        <a:pt x="17" y="5"/>
                        <a:pt x="17" y="5"/>
                      </a:cubicBezTo>
                      <a:cubicBezTo>
                        <a:pt x="18" y="5"/>
                        <a:pt x="18" y="5"/>
                        <a:pt x="18" y="5"/>
                      </a:cubicBezTo>
                      <a:cubicBezTo>
                        <a:pt x="21" y="20"/>
                        <a:pt x="21" y="20"/>
                        <a:pt x="21" y="20"/>
                      </a:cubicBezTo>
                      <a:cubicBezTo>
                        <a:pt x="22" y="21"/>
                        <a:pt x="22" y="22"/>
                        <a:pt x="23" y="22"/>
                      </a:cubicBezTo>
                      <a:cubicBezTo>
                        <a:pt x="24" y="22"/>
                        <a:pt x="25" y="21"/>
                        <a:pt x="25" y="20"/>
                      </a:cubicBezTo>
                      <a:cubicBezTo>
                        <a:pt x="22" y="4"/>
                        <a:pt x="22" y="4"/>
                        <a:pt x="22" y="4"/>
                      </a:cubicBezTo>
                      <a:cubicBezTo>
                        <a:pt x="21" y="1"/>
                        <a:pt x="20" y="0"/>
                        <a:pt x="18" y="0"/>
                      </a:cubicBezTo>
                      <a:close/>
                    </a:path>
                  </a:pathLst>
                </a:cu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sp>
              <p:nvSpPr>
                <p:cNvPr id="230" name="Google Shape;3934;p62">
                  <a:extLst>
                    <a:ext uri="{FF2B5EF4-FFF2-40B4-BE49-F238E27FC236}">
                      <a16:creationId xmlns:a16="http://schemas.microsoft.com/office/drawing/2014/main" id="{8BDA0442-D984-BE51-3BB4-E048C4B647CB}"/>
                    </a:ext>
                  </a:extLst>
                </p:cNvPr>
                <p:cNvSpPr/>
                <p:nvPr/>
              </p:nvSpPr>
              <p:spPr>
                <a:xfrm>
                  <a:off x="8116888" y="8172450"/>
                  <a:ext cx="165100" cy="165100"/>
                </a:xfrm>
                <a:prstGeom prst="ellipse">
                  <a:avLst/>
                </a:pr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grpSp>
          <p:grpSp>
            <p:nvGrpSpPr>
              <p:cNvPr id="136" name="Google Shape;3935;p62">
                <a:extLst>
                  <a:ext uri="{FF2B5EF4-FFF2-40B4-BE49-F238E27FC236}">
                    <a16:creationId xmlns:a16="http://schemas.microsoft.com/office/drawing/2014/main" id="{A84C8D57-15AB-4942-2A87-88171B4C2820}"/>
                  </a:ext>
                </a:extLst>
              </p:cNvPr>
              <p:cNvGrpSpPr/>
              <p:nvPr/>
            </p:nvGrpSpPr>
            <p:grpSpPr>
              <a:xfrm>
                <a:off x="15383720" y="3682999"/>
                <a:ext cx="458788" cy="1082676"/>
                <a:chOff x="8577263" y="8172450"/>
                <a:chExt cx="458788" cy="1082676"/>
              </a:xfrm>
              <a:grpFill/>
            </p:grpSpPr>
            <p:sp>
              <p:nvSpPr>
                <p:cNvPr id="227" name="Google Shape;3936;p62">
                  <a:extLst>
                    <a:ext uri="{FF2B5EF4-FFF2-40B4-BE49-F238E27FC236}">
                      <a16:creationId xmlns:a16="http://schemas.microsoft.com/office/drawing/2014/main" id="{7C87A9CC-BA25-0F0C-7BEA-20C47D43CFAF}"/>
                    </a:ext>
                  </a:extLst>
                </p:cNvPr>
                <p:cNvSpPr/>
                <p:nvPr/>
              </p:nvSpPr>
              <p:spPr>
                <a:xfrm>
                  <a:off x="8577263" y="8374063"/>
                  <a:ext cx="458788" cy="881063"/>
                </a:xfrm>
                <a:custGeom>
                  <a:avLst/>
                  <a:gdLst/>
                  <a:ahLst/>
                  <a:cxnLst/>
                  <a:rect l="l" t="t" r="r" b="b"/>
                  <a:pathLst>
                    <a:path w="25" h="48" extrusionOk="0">
                      <a:moveTo>
                        <a:pt x="18" y="0"/>
                      </a:moveTo>
                      <a:cubicBezTo>
                        <a:pt x="8" y="0"/>
                        <a:pt x="8" y="0"/>
                        <a:pt x="8" y="0"/>
                      </a:cubicBezTo>
                      <a:cubicBezTo>
                        <a:pt x="5" y="0"/>
                        <a:pt x="4" y="2"/>
                        <a:pt x="4" y="4"/>
                      </a:cubicBezTo>
                      <a:cubicBezTo>
                        <a:pt x="0" y="20"/>
                        <a:pt x="0" y="20"/>
                        <a:pt x="0" y="20"/>
                      </a:cubicBezTo>
                      <a:cubicBezTo>
                        <a:pt x="0" y="21"/>
                        <a:pt x="1" y="22"/>
                        <a:pt x="2" y="22"/>
                      </a:cubicBezTo>
                      <a:cubicBezTo>
                        <a:pt x="3" y="22"/>
                        <a:pt x="4" y="21"/>
                        <a:pt x="4" y="20"/>
                      </a:cubicBezTo>
                      <a:cubicBezTo>
                        <a:pt x="7" y="5"/>
                        <a:pt x="7" y="5"/>
                        <a:pt x="7" y="5"/>
                      </a:cubicBezTo>
                      <a:cubicBezTo>
                        <a:pt x="8" y="5"/>
                        <a:pt x="8" y="5"/>
                        <a:pt x="8" y="5"/>
                      </a:cubicBezTo>
                      <a:cubicBezTo>
                        <a:pt x="3" y="30"/>
                        <a:pt x="3" y="30"/>
                        <a:pt x="3" y="30"/>
                      </a:cubicBezTo>
                      <a:cubicBezTo>
                        <a:pt x="8" y="30"/>
                        <a:pt x="8" y="30"/>
                        <a:pt x="8" y="30"/>
                      </a:cubicBezTo>
                      <a:cubicBezTo>
                        <a:pt x="8" y="45"/>
                        <a:pt x="8" y="45"/>
                        <a:pt x="8" y="45"/>
                      </a:cubicBezTo>
                      <a:cubicBezTo>
                        <a:pt x="8" y="47"/>
                        <a:pt x="8" y="48"/>
                        <a:pt x="10" y="48"/>
                      </a:cubicBezTo>
                      <a:cubicBezTo>
                        <a:pt x="11" y="48"/>
                        <a:pt x="12" y="47"/>
                        <a:pt x="12" y="45"/>
                      </a:cubicBezTo>
                      <a:cubicBezTo>
                        <a:pt x="12" y="30"/>
                        <a:pt x="12" y="30"/>
                        <a:pt x="12" y="30"/>
                      </a:cubicBezTo>
                      <a:cubicBezTo>
                        <a:pt x="13" y="30"/>
                        <a:pt x="13" y="30"/>
                        <a:pt x="13" y="30"/>
                      </a:cubicBezTo>
                      <a:cubicBezTo>
                        <a:pt x="13" y="45"/>
                        <a:pt x="13" y="45"/>
                        <a:pt x="13" y="45"/>
                      </a:cubicBezTo>
                      <a:cubicBezTo>
                        <a:pt x="13" y="47"/>
                        <a:pt x="14" y="48"/>
                        <a:pt x="16" y="48"/>
                      </a:cubicBezTo>
                      <a:cubicBezTo>
                        <a:pt x="17" y="48"/>
                        <a:pt x="18" y="47"/>
                        <a:pt x="18" y="45"/>
                      </a:cubicBezTo>
                      <a:cubicBezTo>
                        <a:pt x="18" y="30"/>
                        <a:pt x="18" y="30"/>
                        <a:pt x="18" y="30"/>
                      </a:cubicBezTo>
                      <a:cubicBezTo>
                        <a:pt x="22" y="30"/>
                        <a:pt x="22" y="30"/>
                        <a:pt x="22" y="30"/>
                      </a:cubicBezTo>
                      <a:cubicBezTo>
                        <a:pt x="18" y="5"/>
                        <a:pt x="18" y="5"/>
                        <a:pt x="18" y="5"/>
                      </a:cubicBezTo>
                      <a:cubicBezTo>
                        <a:pt x="18" y="5"/>
                        <a:pt x="18" y="5"/>
                        <a:pt x="18" y="5"/>
                      </a:cubicBezTo>
                      <a:cubicBezTo>
                        <a:pt x="21" y="20"/>
                        <a:pt x="21" y="20"/>
                        <a:pt x="21" y="20"/>
                      </a:cubicBezTo>
                      <a:cubicBezTo>
                        <a:pt x="22" y="21"/>
                        <a:pt x="22" y="22"/>
                        <a:pt x="23" y="22"/>
                      </a:cubicBezTo>
                      <a:cubicBezTo>
                        <a:pt x="24" y="22"/>
                        <a:pt x="25" y="21"/>
                        <a:pt x="25" y="20"/>
                      </a:cubicBezTo>
                      <a:cubicBezTo>
                        <a:pt x="22" y="4"/>
                        <a:pt x="22" y="4"/>
                        <a:pt x="22" y="4"/>
                      </a:cubicBezTo>
                      <a:cubicBezTo>
                        <a:pt x="21" y="1"/>
                        <a:pt x="20" y="0"/>
                        <a:pt x="18" y="0"/>
                      </a:cubicBezTo>
                      <a:close/>
                    </a:path>
                  </a:pathLst>
                </a:cu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sp>
              <p:nvSpPr>
                <p:cNvPr id="228" name="Google Shape;3937;p62">
                  <a:extLst>
                    <a:ext uri="{FF2B5EF4-FFF2-40B4-BE49-F238E27FC236}">
                      <a16:creationId xmlns:a16="http://schemas.microsoft.com/office/drawing/2014/main" id="{878D18C7-44A5-C045-E0A4-7E9BAC6730B6}"/>
                    </a:ext>
                  </a:extLst>
                </p:cNvPr>
                <p:cNvSpPr/>
                <p:nvPr/>
              </p:nvSpPr>
              <p:spPr>
                <a:xfrm>
                  <a:off x="8723313" y="8172450"/>
                  <a:ext cx="165100" cy="165100"/>
                </a:xfrm>
                <a:prstGeom prst="ellipse">
                  <a:avLst/>
                </a:pr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grpSp>
          <p:grpSp>
            <p:nvGrpSpPr>
              <p:cNvPr id="137" name="Google Shape;3938;p62">
                <a:extLst>
                  <a:ext uri="{FF2B5EF4-FFF2-40B4-BE49-F238E27FC236}">
                    <a16:creationId xmlns:a16="http://schemas.microsoft.com/office/drawing/2014/main" id="{3F805FB2-3BD3-5316-5FA6-6B9C4FD6F9D3}"/>
                  </a:ext>
                </a:extLst>
              </p:cNvPr>
              <p:cNvGrpSpPr/>
              <p:nvPr/>
            </p:nvGrpSpPr>
            <p:grpSpPr>
              <a:xfrm>
                <a:off x="9875837" y="4978399"/>
                <a:ext cx="458788" cy="1082676"/>
                <a:chOff x="3105150" y="8172450"/>
                <a:chExt cx="458788" cy="1082676"/>
              </a:xfrm>
              <a:grpFill/>
            </p:grpSpPr>
            <p:sp>
              <p:nvSpPr>
                <p:cNvPr id="225" name="Google Shape;3939;p62">
                  <a:extLst>
                    <a:ext uri="{FF2B5EF4-FFF2-40B4-BE49-F238E27FC236}">
                      <a16:creationId xmlns:a16="http://schemas.microsoft.com/office/drawing/2014/main" id="{749D9E54-204F-168F-4093-67042D812617}"/>
                    </a:ext>
                  </a:extLst>
                </p:cNvPr>
                <p:cNvSpPr/>
                <p:nvPr/>
              </p:nvSpPr>
              <p:spPr>
                <a:xfrm>
                  <a:off x="3105150" y="8374063"/>
                  <a:ext cx="458788" cy="881063"/>
                </a:xfrm>
                <a:custGeom>
                  <a:avLst/>
                  <a:gdLst/>
                  <a:ahLst/>
                  <a:cxnLst/>
                  <a:rect l="l" t="t" r="r" b="b"/>
                  <a:pathLst>
                    <a:path w="25" h="48" extrusionOk="0">
                      <a:moveTo>
                        <a:pt x="18" y="0"/>
                      </a:moveTo>
                      <a:cubicBezTo>
                        <a:pt x="7" y="0"/>
                        <a:pt x="7" y="0"/>
                        <a:pt x="7" y="0"/>
                      </a:cubicBezTo>
                      <a:cubicBezTo>
                        <a:pt x="5" y="0"/>
                        <a:pt x="4" y="2"/>
                        <a:pt x="3" y="4"/>
                      </a:cubicBezTo>
                      <a:cubicBezTo>
                        <a:pt x="0" y="20"/>
                        <a:pt x="0" y="20"/>
                        <a:pt x="0" y="20"/>
                      </a:cubicBezTo>
                      <a:cubicBezTo>
                        <a:pt x="0" y="21"/>
                        <a:pt x="1" y="22"/>
                        <a:pt x="2" y="22"/>
                      </a:cubicBezTo>
                      <a:cubicBezTo>
                        <a:pt x="3" y="22"/>
                        <a:pt x="3" y="21"/>
                        <a:pt x="4" y="20"/>
                      </a:cubicBezTo>
                      <a:cubicBezTo>
                        <a:pt x="7" y="5"/>
                        <a:pt x="7" y="5"/>
                        <a:pt x="7" y="5"/>
                      </a:cubicBezTo>
                      <a:cubicBezTo>
                        <a:pt x="8" y="5"/>
                        <a:pt x="8" y="5"/>
                        <a:pt x="8" y="5"/>
                      </a:cubicBezTo>
                      <a:cubicBezTo>
                        <a:pt x="3" y="30"/>
                        <a:pt x="3" y="30"/>
                        <a:pt x="3" y="30"/>
                      </a:cubicBezTo>
                      <a:cubicBezTo>
                        <a:pt x="8" y="30"/>
                        <a:pt x="8" y="30"/>
                        <a:pt x="8" y="30"/>
                      </a:cubicBezTo>
                      <a:cubicBezTo>
                        <a:pt x="8" y="45"/>
                        <a:pt x="8" y="45"/>
                        <a:pt x="8" y="45"/>
                      </a:cubicBezTo>
                      <a:cubicBezTo>
                        <a:pt x="8" y="47"/>
                        <a:pt x="8" y="48"/>
                        <a:pt x="10" y="48"/>
                      </a:cubicBezTo>
                      <a:cubicBezTo>
                        <a:pt x="11" y="48"/>
                        <a:pt x="12" y="47"/>
                        <a:pt x="12" y="45"/>
                      </a:cubicBezTo>
                      <a:cubicBezTo>
                        <a:pt x="12" y="30"/>
                        <a:pt x="12" y="30"/>
                        <a:pt x="12" y="30"/>
                      </a:cubicBezTo>
                      <a:cubicBezTo>
                        <a:pt x="13" y="30"/>
                        <a:pt x="13" y="30"/>
                        <a:pt x="13" y="30"/>
                      </a:cubicBezTo>
                      <a:cubicBezTo>
                        <a:pt x="13" y="45"/>
                        <a:pt x="13" y="45"/>
                        <a:pt x="13" y="45"/>
                      </a:cubicBezTo>
                      <a:cubicBezTo>
                        <a:pt x="13" y="47"/>
                        <a:pt x="14" y="48"/>
                        <a:pt x="15" y="48"/>
                      </a:cubicBezTo>
                      <a:cubicBezTo>
                        <a:pt x="17" y="48"/>
                        <a:pt x="17" y="47"/>
                        <a:pt x="17" y="45"/>
                      </a:cubicBezTo>
                      <a:cubicBezTo>
                        <a:pt x="17" y="30"/>
                        <a:pt x="17" y="30"/>
                        <a:pt x="17" y="30"/>
                      </a:cubicBezTo>
                      <a:cubicBezTo>
                        <a:pt x="22" y="30"/>
                        <a:pt x="22" y="30"/>
                        <a:pt x="22" y="30"/>
                      </a:cubicBezTo>
                      <a:cubicBezTo>
                        <a:pt x="17" y="5"/>
                        <a:pt x="17" y="5"/>
                        <a:pt x="17" y="5"/>
                      </a:cubicBezTo>
                      <a:cubicBezTo>
                        <a:pt x="18" y="5"/>
                        <a:pt x="18" y="5"/>
                        <a:pt x="18" y="5"/>
                      </a:cubicBezTo>
                      <a:cubicBezTo>
                        <a:pt x="21" y="20"/>
                        <a:pt x="21" y="20"/>
                        <a:pt x="21" y="20"/>
                      </a:cubicBezTo>
                      <a:cubicBezTo>
                        <a:pt x="22" y="21"/>
                        <a:pt x="22" y="22"/>
                        <a:pt x="23" y="22"/>
                      </a:cubicBezTo>
                      <a:cubicBezTo>
                        <a:pt x="24" y="22"/>
                        <a:pt x="25" y="21"/>
                        <a:pt x="25" y="20"/>
                      </a:cubicBezTo>
                      <a:cubicBezTo>
                        <a:pt x="22" y="4"/>
                        <a:pt x="22" y="4"/>
                        <a:pt x="22" y="4"/>
                      </a:cubicBezTo>
                      <a:cubicBezTo>
                        <a:pt x="21" y="1"/>
                        <a:pt x="20" y="0"/>
                        <a:pt x="18" y="0"/>
                      </a:cubicBezTo>
                      <a:close/>
                    </a:path>
                  </a:pathLst>
                </a:cu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sp>
              <p:nvSpPr>
                <p:cNvPr id="226" name="Google Shape;3940;p62">
                  <a:extLst>
                    <a:ext uri="{FF2B5EF4-FFF2-40B4-BE49-F238E27FC236}">
                      <a16:creationId xmlns:a16="http://schemas.microsoft.com/office/drawing/2014/main" id="{D1D2465C-AFA3-A724-F96F-F6DD469962BC}"/>
                    </a:ext>
                  </a:extLst>
                </p:cNvPr>
                <p:cNvSpPr/>
                <p:nvPr/>
              </p:nvSpPr>
              <p:spPr>
                <a:xfrm>
                  <a:off x="3251200" y="8172450"/>
                  <a:ext cx="165100" cy="165100"/>
                </a:xfrm>
                <a:prstGeom prst="ellipse">
                  <a:avLst/>
                </a:pr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grpSp>
          <p:grpSp>
            <p:nvGrpSpPr>
              <p:cNvPr id="138" name="Google Shape;3941;p62">
                <a:extLst>
                  <a:ext uri="{FF2B5EF4-FFF2-40B4-BE49-F238E27FC236}">
                    <a16:creationId xmlns:a16="http://schemas.microsoft.com/office/drawing/2014/main" id="{483E0FC1-98DE-9CDC-786C-9235801C6762}"/>
                  </a:ext>
                </a:extLst>
              </p:cNvPr>
              <p:cNvGrpSpPr/>
              <p:nvPr/>
            </p:nvGrpSpPr>
            <p:grpSpPr>
              <a:xfrm>
                <a:off x="10480675" y="4978399"/>
                <a:ext cx="460375" cy="1082676"/>
                <a:chOff x="3709988" y="8172450"/>
                <a:chExt cx="460375" cy="1082676"/>
              </a:xfrm>
              <a:grpFill/>
            </p:grpSpPr>
            <p:sp>
              <p:nvSpPr>
                <p:cNvPr id="223" name="Google Shape;3942;p62">
                  <a:extLst>
                    <a:ext uri="{FF2B5EF4-FFF2-40B4-BE49-F238E27FC236}">
                      <a16:creationId xmlns:a16="http://schemas.microsoft.com/office/drawing/2014/main" id="{745D2BB8-A6B1-9A5D-B9B7-5942318FA3B1}"/>
                    </a:ext>
                  </a:extLst>
                </p:cNvPr>
                <p:cNvSpPr/>
                <p:nvPr/>
              </p:nvSpPr>
              <p:spPr>
                <a:xfrm>
                  <a:off x="3709988" y="8374063"/>
                  <a:ext cx="460375" cy="881063"/>
                </a:xfrm>
                <a:custGeom>
                  <a:avLst/>
                  <a:gdLst/>
                  <a:ahLst/>
                  <a:cxnLst/>
                  <a:rect l="l" t="t" r="r" b="b"/>
                  <a:pathLst>
                    <a:path w="25" h="48" extrusionOk="0">
                      <a:moveTo>
                        <a:pt x="18" y="0"/>
                      </a:moveTo>
                      <a:cubicBezTo>
                        <a:pt x="8" y="0"/>
                        <a:pt x="8" y="0"/>
                        <a:pt x="8" y="0"/>
                      </a:cubicBezTo>
                      <a:cubicBezTo>
                        <a:pt x="5" y="0"/>
                        <a:pt x="4" y="2"/>
                        <a:pt x="4" y="4"/>
                      </a:cubicBezTo>
                      <a:cubicBezTo>
                        <a:pt x="0" y="20"/>
                        <a:pt x="0" y="20"/>
                        <a:pt x="0" y="20"/>
                      </a:cubicBezTo>
                      <a:cubicBezTo>
                        <a:pt x="0" y="21"/>
                        <a:pt x="1" y="22"/>
                        <a:pt x="2" y="22"/>
                      </a:cubicBezTo>
                      <a:cubicBezTo>
                        <a:pt x="3" y="22"/>
                        <a:pt x="4" y="21"/>
                        <a:pt x="4" y="20"/>
                      </a:cubicBezTo>
                      <a:cubicBezTo>
                        <a:pt x="7" y="5"/>
                        <a:pt x="7" y="5"/>
                        <a:pt x="7" y="5"/>
                      </a:cubicBezTo>
                      <a:cubicBezTo>
                        <a:pt x="8" y="5"/>
                        <a:pt x="8" y="5"/>
                        <a:pt x="8" y="5"/>
                      </a:cubicBezTo>
                      <a:cubicBezTo>
                        <a:pt x="3" y="30"/>
                        <a:pt x="3" y="30"/>
                        <a:pt x="3" y="30"/>
                      </a:cubicBezTo>
                      <a:cubicBezTo>
                        <a:pt x="8" y="30"/>
                        <a:pt x="8" y="30"/>
                        <a:pt x="8" y="30"/>
                      </a:cubicBezTo>
                      <a:cubicBezTo>
                        <a:pt x="8" y="45"/>
                        <a:pt x="8" y="45"/>
                        <a:pt x="8" y="45"/>
                      </a:cubicBezTo>
                      <a:cubicBezTo>
                        <a:pt x="8" y="47"/>
                        <a:pt x="8" y="48"/>
                        <a:pt x="10" y="48"/>
                      </a:cubicBezTo>
                      <a:cubicBezTo>
                        <a:pt x="11" y="48"/>
                        <a:pt x="12" y="47"/>
                        <a:pt x="12" y="45"/>
                      </a:cubicBezTo>
                      <a:cubicBezTo>
                        <a:pt x="12" y="30"/>
                        <a:pt x="12" y="30"/>
                        <a:pt x="12" y="30"/>
                      </a:cubicBezTo>
                      <a:cubicBezTo>
                        <a:pt x="13" y="30"/>
                        <a:pt x="13" y="30"/>
                        <a:pt x="13" y="30"/>
                      </a:cubicBezTo>
                      <a:cubicBezTo>
                        <a:pt x="13" y="45"/>
                        <a:pt x="13" y="45"/>
                        <a:pt x="13" y="45"/>
                      </a:cubicBezTo>
                      <a:cubicBezTo>
                        <a:pt x="13" y="47"/>
                        <a:pt x="14" y="48"/>
                        <a:pt x="16" y="48"/>
                      </a:cubicBezTo>
                      <a:cubicBezTo>
                        <a:pt x="17" y="48"/>
                        <a:pt x="18" y="47"/>
                        <a:pt x="18" y="45"/>
                      </a:cubicBezTo>
                      <a:cubicBezTo>
                        <a:pt x="18" y="30"/>
                        <a:pt x="18" y="30"/>
                        <a:pt x="18" y="30"/>
                      </a:cubicBezTo>
                      <a:cubicBezTo>
                        <a:pt x="22" y="30"/>
                        <a:pt x="22" y="30"/>
                        <a:pt x="22" y="30"/>
                      </a:cubicBezTo>
                      <a:cubicBezTo>
                        <a:pt x="18" y="5"/>
                        <a:pt x="18" y="5"/>
                        <a:pt x="18" y="5"/>
                      </a:cubicBezTo>
                      <a:cubicBezTo>
                        <a:pt x="18" y="5"/>
                        <a:pt x="18" y="5"/>
                        <a:pt x="18" y="5"/>
                      </a:cubicBezTo>
                      <a:cubicBezTo>
                        <a:pt x="21" y="20"/>
                        <a:pt x="21" y="20"/>
                        <a:pt x="21" y="20"/>
                      </a:cubicBezTo>
                      <a:cubicBezTo>
                        <a:pt x="22" y="21"/>
                        <a:pt x="22" y="22"/>
                        <a:pt x="23" y="22"/>
                      </a:cubicBezTo>
                      <a:cubicBezTo>
                        <a:pt x="24" y="22"/>
                        <a:pt x="25" y="21"/>
                        <a:pt x="25" y="20"/>
                      </a:cubicBezTo>
                      <a:cubicBezTo>
                        <a:pt x="22" y="4"/>
                        <a:pt x="22" y="4"/>
                        <a:pt x="22" y="4"/>
                      </a:cubicBezTo>
                      <a:cubicBezTo>
                        <a:pt x="21" y="1"/>
                        <a:pt x="20" y="0"/>
                        <a:pt x="18" y="0"/>
                      </a:cubicBezTo>
                      <a:close/>
                    </a:path>
                  </a:pathLst>
                </a:cu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sp>
              <p:nvSpPr>
                <p:cNvPr id="224" name="Google Shape;3943;p62">
                  <a:extLst>
                    <a:ext uri="{FF2B5EF4-FFF2-40B4-BE49-F238E27FC236}">
                      <a16:creationId xmlns:a16="http://schemas.microsoft.com/office/drawing/2014/main" id="{7F087507-832C-D4F9-6959-48BFF58412E3}"/>
                    </a:ext>
                  </a:extLst>
                </p:cNvPr>
                <p:cNvSpPr/>
                <p:nvPr/>
              </p:nvSpPr>
              <p:spPr>
                <a:xfrm>
                  <a:off x="3857625" y="8172450"/>
                  <a:ext cx="165100" cy="165100"/>
                </a:xfrm>
                <a:prstGeom prst="ellipse">
                  <a:avLst/>
                </a:pr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grpSp>
          <p:grpSp>
            <p:nvGrpSpPr>
              <p:cNvPr id="139" name="Google Shape;3944;p62">
                <a:extLst>
                  <a:ext uri="{FF2B5EF4-FFF2-40B4-BE49-F238E27FC236}">
                    <a16:creationId xmlns:a16="http://schemas.microsoft.com/office/drawing/2014/main" id="{842D098E-1C54-B862-4A26-72EF6299090E}"/>
                  </a:ext>
                </a:extLst>
              </p:cNvPr>
              <p:cNvGrpSpPr/>
              <p:nvPr/>
            </p:nvGrpSpPr>
            <p:grpSpPr>
              <a:xfrm>
                <a:off x="11106150" y="4978399"/>
                <a:ext cx="439738" cy="1082676"/>
                <a:chOff x="4335463" y="8172450"/>
                <a:chExt cx="439738" cy="1082676"/>
              </a:xfrm>
              <a:grpFill/>
            </p:grpSpPr>
            <p:sp>
              <p:nvSpPr>
                <p:cNvPr id="221" name="Google Shape;3945;p62">
                  <a:extLst>
                    <a:ext uri="{FF2B5EF4-FFF2-40B4-BE49-F238E27FC236}">
                      <a16:creationId xmlns:a16="http://schemas.microsoft.com/office/drawing/2014/main" id="{9FB88057-A6D9-C247-2DFC-F852544EDBAE}"/>
                    </a:ext>
                  </a:extLst>
                </p:cNvPr>
                <p:cNvSpPr/>
                <p:nvPr/>
              </p:nvSpPr>
              <p:spPr>
                <a:xfrm>
                  <a:off x="4335463" y="8374063"/>
                  <a:ext cx="439738" cy="881063"/>
                </a:xfrm>
                <a:custGeom>
                  <a:avLst/>
                  <a:gdLst/>
                  <a:ahLst/>
                  <a:cxnLst/>
                  <a:rect l="l" t="t" r="r" b="b"/>
                  <a:pathLst>
                    <a:path w="24" h="48" extrusionOk="0">
                      <a:moveTo>
                        <a:pt x="17" y="0"/>
                      </a:moveTo>
                      <a:cubicBezTo>
                        <a:pt x="7" y="0"/>
                        <a:pt x="7" y="0"/>
                        <a:pt x="7" y="0"/>
                      </a:cubicBezTo>
                      <a:cubicBezTo>
                        <a:pt x="5" y="0"/>
                        <a:pt x="3" y="2"/>
                        <a:pt x="3" y="4"/>
                      </a:cubicBezTo>
                      <a:cubicBezTo>
                        <a:pt x="0" y="20"/>
                        <a:pt x="0" y="20"/>
                        <a:pt x="0" y="20"/>
                      </a:cubicBezTo>
                      <a:cubicBezTo>
                        <a:pt x="0" y="21"/>
                        <a:pt x="0" y="22"/>
                        <a:pt x="1" y="22"/>
                      </a:cubicBezTo>
                      <a:cubicBezTo>
                        <a:pt x="2" y="22"/>
                        <a:pt x="3" y="21"/>
                        <a:pt x="3" y="20"/>
                      </a:cubicBezTo>
                      <a:cubicBezTo>
                        <a:pt x="6" y="5"/>
                        <a:pt x="6" y="5"/>
                        <a:pt x="6" y="5"/>
                      </a:cubicBezTo>
                      <a:cubicBezTo>
                        <a:pt x="7" y="5"/>
                        <a:pt x="7" y="5"/>
                        <a:pt x="7" y="5"/>
                      </a:cubicBezTo>
                      <a:cubicBezTo>
                        <a:pt x="3" y="30"/>
                        <a:pt x="3" y="30"/>
                        <a:pt x="3" y="30"/>
                      </a:cubicBezTo>
                      <a:cubicBezTo>
                        <a:pt x="7" y="30"/>
                        <a:pt x="7" y="30"/>
                        <a:pt x="7" y="30"/>
                      </a:cubicBezTo>
                      <a:cubicBezTo>
                        <a:pt x="7" y="45"/>
                        <a:pt x="7" y="45"/>
                        <a:pt x="7" y="45"/>
                      </a:cubicBezTo>
                      <a:cubicBezTo>
                        <a:pt x="7" y="47"/>
                        <a:pt x="8" y="48"/>
                        <a:pt x="9" y="48"/>
                      </a:cubicBezTo>
                      <a:cubicBezTo>
                        <a:pt x="11" y="48"/>
                        <a:pt x="11" y="47"/>
                        <a:pt x="11" y="45"/>
                      </a:cubicBezTo>
                      <a:cubicBezTo>
                        <a:pt x="11" y="30"/>
                        <a:pt x="11" y="30"/>
                        <a:pt x="11" y="30"/>
                      </a:cubicBezTo>
                      <a:cubicBezTo>
                        <a:pt x="13" y="30"/>
                        <a:pt x="13" y="30"/>
                        <a:pt x="13" y="30"/>
                      </a:cubicBezTo>
                      <a:cubicBezTo>
                        <a:pt x="13" y="45"/>
                        <a:pt x="13" y="45"/>
                        <a:pt x="13" y="45"/>
                      </a:cubicBezTo>
                      <a:cubicBezTo>
                        <a:pt x="13" y="47"/>
                        <a:pt x="13" y="48"/>
                        <a:pt x="15" y="48"/>
                      </a:cubicBezTo>
                      <a:cubicBezTo>
                        <a:pt x="16" y="48"/>
                        <a:pt x="17" y="47"/>
                        <a:pt x="17" y="45"/>
                      </a:cubicBezTo>
                      <a:cubicBezTo>
                        <a:pt x="17" y="30"/>
                        <a:pt x="17" y="30"/>
                        <a:pt x="17" y="30"/>
                      </a:cubicBezTo>
                      <a:cubicBezTo>
                        <a:pt x="21" y="30"/>
                        <a:pt x="21" y="30"/>
                        <a:pt x="21" y="30"/>
                      </a:cubicBezTo>
                      <a:cubicBezTo>
                        <a:pt x="17" y="5"/>
                        <a:pt x="17" y="5"/>
                        <a:pt x="17" y="5"/>
                      </a:cubicBezTo>
                      <a:cubicBezTo>
                        <a:pt x="17" y="5"/>
                        <a:pt x="17" y="5"/>
                        <a:pt x="17" y="5"/>
                      </a:cubicBezTo>
                      <a:cubicBezTo>
                        <a:pt x="21" y="20"/>
                        <a:pt x="21" y="20"/>
                        <a:pt x="21" y="20"/>
                      </a:cubicBezTo>
                      <a:cubicBezTo>
                        <a:pt x="21" y="21"/>
                        <a:pt x="21" y="22"/>
                        <a:pt x="22" y="22"/>
                      </a:cubicBezTo>
                      <a:cubicBezTo>
                        <a:pt x="23" y="22"/>
                        <a:pt x="24" y="21"/>
                        <a:pt x="24" y="20"/>
                      </a:cubicBezTo>
                      <a:cubicBezTo>
                        <a:pt x="21" y="4"/>
                        <a:pt x="21" y="4"/>
                        <a:pt x="21" y="4"/>
                      </a:cubicBezTo>
                      <a:cubicBezTo>
                        <a:pt x="20" y="1"/>
                        <a:pt x="19" y="0"/>
                        <a:pt x="17" y="0"/>
                      </a:cubicBezTo>
                      <a:close/>
                    </a:path>
                  </a:pathLst>
                </a:cu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sp>
              <p:nvSpPr>
                <p:cNvPr id="222" name="Google Shape;3946;p62">
                  <a:extLst>
                    <a:ext uri="{FF2B5EF4-FFF2-40B4-BE49-F238E27FC236}">
                      <a16:creationId xmlns:a16="http://schemas.microsoft.com/office/drawing/2014/main" id="{3AFE6205-059C-0353-BEE7-7A9CC8E0DE9C}"/>
                    </a:ext>
                  </a:extLst>
                </p:cNvPr>
                <p:cNvSpPr/>
                <p:nvPr/>
              </p:nvSpPr>
              <p:spPr>
                <a:xfrm>
                  <a:off x="4481513" y="8172450"/>
                  <a:ext cx="147638" cy="165100"/>
                </a:xfrm>
                <a:prstGeom prst="ellipse">
                  <a:avLst/>
                </a:pr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grpSp>
          <p:grpSp>
            <p:nvGrpSpPr>
              <p:cNvPr id="140" name="Google Shape;3947;p62">
                <a:extLst>
                  <a:ext uri="{FF2B5EF4-FFF2-40B4-BE49-F238E27FC236}">
                    <a16:creationId xmlns:a16="http://schemas.microsoft.com/office/drawing/2014/main" id="{1545119C-E520-EDD6-23B0-B509C20EC9BC}"/>
                  </a:ext>
                </a:extLst>
              </p:cNvPr>
              <p:cNvGrpSpPr/>
              <p:nvPr/>
            </p:nvGrpSpPr>
            <p:grpSpPr>
              <a:xfrm>
                <a:off x="11710987" y="4978399"/>
                <a:ext cx="441325" cy="1082676"/>
                <a:chOff x="4940300" y="8172450"/>
                <a:chExt cx="441325" cy="1082676"/>
              </a:xfrm>
              <a:grpFill/>
            </p:grpSpPr>
            <p:sp>
              <p:nvSpPr>
                <p:cNvPr id="219" name="Google Shape;3948;p62">
                  <a:extLst>
                    <a:ext uri="{FF2B5EF4-FFF2-40B4-BE49-F238E27FC236}">
                      <a16:creationId xmlns:a16="http://schemas.microsoft.com/office/drawing/2014/main" id="{B732C880-016C-441B-3075-132FFB74A9EB}"/>
                    </a:ext>
                  </a:extLst>
                </p:cNvPr>
                <p:cNvSpPr/>
                <p:nvPr/>
              </p:nvSpPr>
              <p:spPr>
                <a:xfrm>
                  <a:off x="4940300" y="8374063"/>
                  <a:ext cx="441325" cy="881063"/>
                </a:xfrm>
                <a:custGeom>
                  <a:avLst/>
                  <a:gdLst/>
                  <a:ahLst/>
                  <a:cxnLst/>
                  <a:rect l="l" t="t" r="r" b="b"/>
                  <a:pathLst>
                    <a:path w="24" h="48" extrusionOk="0">
                      <a:moveTo>
                        <a:pt x="17" y="0"/>
                      </a:moveTo>
                      <a:cubicBezTo>
                        <a:pt x="7" y="0"/>
                        <a:pt x="7" y="0"/>
                        <a:pt x="7" y="0"/>
                      </a:cubicBezTo>
                      <a:cubicBezTo>
                        <a:pt x="5" y="0"/>
                        <a:pt x="3" y="2"/>
                        <a:pt x="3" y="4"/>
                      </a:cubicBezTo>
                      <a:cubicBezTo>
                        <a:pt x="0" y="20"/>
                        <a:pt x="0" y="20"/>
                        <a:pt x="0" y="20"/>
                      </a:cubicBezTo>
                      <a:cubicBezTo>
                        <a:pt x="0" y="21"/>
                        <a:pt x="0" y="22"/>
                        <a:pt x="1" y="22"/>
                      </a:cubicBezTo>
                      <a:cubicBezTo>
                        <a:pt x="2" y="22"/>
                        <a:pt x="3" y="21"/>
                        <a:pt x="3" y="20"/>
                      </a:cubicBezTo>
                      <a:cubicBezTo>
                        <a:pt x="6" y="5"/>
                        <a:pt x="6" y="5"/>
                        <a:pt x="6" y="5"/>
                      </a:cubicBezTo>
                      <a:cubicBezTo>
                        <a:pt x="7" y="5"/>
                        <a:pt x="7" y="5"/>
                        <a:pt x="7" y="5"/>
                      </a:cubicBezTo>
                      <a:cubicBezTo>
                        <a:pt x="3" y="30"/>
                        <a:pt x="3" y="30"/>
                        <a:pt x="3" y="30"/>
                      </a:cubicBezTo>
                      <a:cubicBezTo>
                        <a:pt x="7" y="30"/>
                        <a:pt x="7" y="30"/>
                        <a:pt x="7" y="30"/>
                      </a:cubicBezTo>
                      <a:cubicBezTo>
                        <a:pt x="7" y="45"/>
                        <a:pt x="7" y="45"/>
                        <a:pt x="7" y="45"/>
                      </a:cubicBezTo>
                      <a:cubicBezTo>
                        <a:pt x="7" y="47"/>
                        <a:pt x="8" y="48"/>
                        <a:pt x="9" y="48"/>
                      </a:cubicBezTo>
                      <a:cubicBezTo>
                        <a:pt x="11" y="48"/>
                        <a:pt x="11" y="47"/>
                        <a:pt x="11" y="45"/>
                      </a:cubicBezTo>
                      <a:cubicBezTo>
                        <a:pt x="11" y="30"/>
                        <a:pt x="11" y="30"/>
                        <a:pt x="11" y="30"/>
                      </a:cubicBezTo>
                      <a:cubicBezTo>
                        <a:pt x="13" y="30"/>
                        <a:pt x="13" y="30"/>
                        <a:pt x="13" y="30"/>
                      </a:cubicBezTo>
                      <a:cubicBezTo>
                        <a:pt x="13" y="45"/>
                        <a:pt x="13" y="45"/>
                        <a:pt x="13" y="45"/>
                      </a:cubicBezTo>
                      <a:cubicBezTo>
                        <a:pt x="13" y="47"/>
                        <a:pt x="13" y="48"/>
                        <a:pt x="15" y="48"/>
                      </a:cubicBezTo>
                      <a:cubicBezTo>
                        <a:pt x="16" y="48"/>
                        <a:pt x="17" y="47"/>
                        <a:pt x="17" y="45"/>
                      </a:cubicBezTo>
                      <a:cubicBezTo>
                        <a:pt x="17" y="30"/>
                        <a:pt x="17" y="30"/>
                        <a:pt x="17" y="30"/>
                      </a:cubicBezTo>
                      <a:cubicBezTo>
                        <a:pt x="22" y="30"/>
                        <a:pt x="22" y="30"/>
                        <a:pt x="22" y="30"/>
                      </a:cubicBezTo>
                      <a:cubicBezTo>
                        <a:pt x="17" y="5"/>
                        <a:pt x="17" y="5"/>
                        <a:pt x="17" y="5"/>
                      </a:cubicBezTo>
                      <a:cubicBezTo>
                        <a:pt x="18" y="5"/>
                        <a:pt x="18" y="5"/>
                        <a:pt x="18" y="5"/>
                      </a:cubicBezTo>
                      <a:cubicBezTo>
                        <a:pt x="21" y="20"/>
                        <a:pt x="21" y="20"/>
                        <a:pt x="21" y="20"/>
                      </a:cubicBezTo>
                      <a:cubicBezTo>
                        <a:pt x="21" y="21"/>
                        <a:pt x="22" y="22"/>
                        <a:pt x="22" y="22"/>
                      </a:cubicBezTo>
                      <a:cubicBezTo>
                        <a:pt x="23" y="22"/>
                        <a:pt x="24" y="21"/>
                        <a:pt x="24" y="20"/>
                      </a:cubicBezTo>
                      <a:cubicBezTo>
                        <a:pt x="21" y="4"/>
                        <a:pt x="21" y="4"/>
                        <a:pt x="21" y="4"/>
                      </a:cubicBezTo>
                      <a:cubicBezTo>
                        <a:pt x="20" y="1"/>
                        <a:pt x="19" y="0"/>
                        <a:pt x="17" y="0"/>
                      </a:cubicBezTo>
                      <a:close/>
                    </a:path>
                  </a:pathLst>
                </a:cu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sp>
              <p:nvSpPr>
                <p:cNvPr id="220" name="Google Shape;3949;p62">
                  <a:extLst>
                    <a:ext uri="{FF2B5EF4-FFF2-40B4-BE49-F238E27FC236}">
                      <a16:creationId xmlns:a16="http://schemas.microsoft.com/office/drawing/2014/main" id="{3EE813AF-5485-CB39-969A-228130A0A0F4}"/>
                    </a:ext>
                  </a:extLst>
                </p:cNvPr>
                <p:cNvSpPr/>
                <p:nvPr/>
              </p:nvSpPr>
              <p:spPr>
                <a:xfrm>
                  <a:off x="5087938" y="8172450"/>
                  <a:ext cx="165100" cy="165100"/>
                </a:xfrm>
                <a:prstGeom prst="ellipse">
                  <a:avLst/>
                </a:pr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grpSp>
          <p:grpSp>
            <p:nvGrpSpPr>
              <p:cNvPr id="141" name="Google Shape;3950;p62">
                <a:extLst>
                  <a:ext uri="{FF2B5EF4-FFF2-40B4-BE49-F238E27FC236}">
                    <a16:creationId xmlns:a16="http://schemas.microsoft.com/office/drawing/2014/main" id="{544CB0E5-688E-C967-189B-E1BE177CF047}"/>
                  </a:ext>
                </a:extLst>
              </p:cNvPr>
              <p:cNvGrpSpPr/>
              <p:nvPr/>
            </p:nvGrpSpPr>
            <p:grpSpPr>
              <a:xfrm>
                <a:off x="12317412" y="4978399"/>
                <a:ext cx="441325" cy="1082676"/>
                <a:chOff x="5546725" y="8172450"/>
                <a:chExt cx="441325" cy="1082676"/>
              </a:xfrm>
              <a:grpFill/>
            </p:grpSpPr>
            <p:sp>
              <p:nvSpPr>
                <p:cNvPr id="217" name="Google Shape;3951;p62">
                  <a:extLst>
                    <a:ext uri="{FF2B5EF4-FFF2-40B4-BE49-F238E27FC236}">
                      <a16:creationId xmlns:a16="http://schemas.microsoft.com/office/drawing/2014/main" id="{087201DA-90F3-C0E0-3C9E-C17B3147E4AE}"/>
                    </a:ext>
                  </a:extLst>
                </p:cNvPr>
                <p:cNvSpPr/>
                <p:nvPr/>
              </p:nvSpPr>
              <p:spPr>
                <a:xfrm>
                  <a:off x="5546725" y="8374063"/>
                  <a:ext cx="441325" cy="881063"/>
                </a:xfrm>
                <a:custGeom>
                  <a:avLst/>
                  <a:gdLst/>
                  <a:ahLst/>
                  <a:cxnLst/>
                  <a:rect l="l" t="t" r="r" b="b"/>
                  <a:pathLst>
                    <a:path w="24" h="48" extrusionOk="0">
                      <a:moveTo>
                        <a:pt x="17" y="0"/>
                      </a:moveTo>
                      <a:cubicBezTo>
                        <a:pt x="7" y="0"/>
                        <a:pt x="7" y="0"/>
                        <a:pt x="7" y="0"/>
                      </a:cubicBezTo>
                      <a:cubicBezTo>
                        <a:pt x="5" y="0"/>
                        <a:pt x="4" y="2"/>
                        <a:pt x="3" y="4"/>
                      </a:cubicBezTo>
                      <a:cubicBezTo>
                        <a:pt x="0" y="20"/>
                        <a:pt x="0" y="20"/>
                        <a:pt x="0" y="20"/>
                      </a:cubicBezTo>
                      <a:cubicBezTo>
                        <a:pt x="0" y="21"/>
                        <a:pt x="1" y="22"/>
                        <a:pt x="2" y="22"/>
                      </a:cubicBezTo>
                      <a:cubicBezTo>
                        <a:pt x="3" y="22"/>
                        <a:pt x="3" y="21"/>
                        <a:pt x="3" y="20"/>
                      </a:cubicBezTo>
                      <a:cubicBezTo>
                        <a:pt x="6" y="5"/>
                        <a:pt x="6" y="5"/>
                        <a:pt x="6" y="5"/>
                      </a:cubicBezTo>
                      <a:cubicBezTo>
                        <a:pt x="7" y="5"/>
                        <a:pt x="7" y="5"/>
                        <a:pt x="7" y="5"/>
                      </a:cubicBezTo>
                      <a:cubicBezTo>
                        <a:pt x="3" y="30"/>
                        <a:pt x="3" y="30"/>
                        <a:pt x="3" y="30"/>
                      </a:cubicBezTo>
                      <a:cubicBezTo>
                        <a:pt x="7" y="30"/>
                        <a:pt x="7" y="30"/>
                        <a:pt x="7" y="30"/>
                      </a:cubicBezTo>
                      <a:cubicBezTo>
                        <a:pt x="7" y="45"/>
                        <a:pt x="7" y="45"/>
                        <a:pt x="7" y="45"/>
                      </a:cubicBezTo>
                      <a:cubicBezTo>
                        <a:pt x="7" y="47"/>
                        <a:pt x="8" y="48"/>
                        <a:pt x="9" y="48"/>
                      </a:cubicBezTo>
                      <a:cubicBezTo>
                        <a:pt x="11" y="48"/>
                        <a:pt x="11" y="47"/>
                        <a:pt x="11" y="45"/>
                      </a:cubicBezTo>
                      <a:cubicBezTo>
                        <a:pt x="11" y="30"/>
                        <a:pt x="11" y="30"/>
                        <a:pt x="11" y="30"/>
                      </a:cubicBezTo>
                      <a:cubicBezTo>
                        <a:pt x="13" y="30"/>
                        <a:pt x="13" y="30"/>
                        <a:pt x="13" y="30"/>
                      </a:cubicBezTo>
                      <a:cubicBezTo>
                        <a:pt x="13" y="45"/>
                        <a:pt x="13" y="45"/>
                        <a:pt x="13" y="45"/>
                      </a:cubicBezTo>
                      <a:cubicBezTo>
                        <a:pt x="13" y="47"/>
                        <a:pt x="13" y="48"/>
                        <a:pt x="15" y="48"/>
                      </a:cubicBezTo>
                      <a:cubicBezTo>
                        <a:pt x="16" y="48"/>
                        <a:pt x="17" y="47"/>
                        <a:pt x="17" y="45"/>
                      </a:cubicBezTo>
                      <a:cubicBezTo>
                        <a:pt x="17" y="30"/>
                        <a:pt x="17" y="30"/>
                        <a:pt x="17" y="30"/>
                      </a:cubicBezTo>
                      <a:cubicBezTo>
                        <a:pt x="22" y="30"/>
                        <a:pt x="22" y="30"/>
                        <a:pt x="22" y="30"/>
                      </a:cubicBezTo>
                      <a:cubicBezTo>
                        <a:pt x="17" y="5"/>
                        <a:pt x="17" y="5"/>
                        <a:pt x="17" y="5"/>
                      </a:cubicBezTo>
                      <a:cubicBezTo>
                        <a:pt x="18" y="5"/>
                        <a:pt x="18" y="5"/>
                        <a:pt x="18" y="5"/>
                      </a:cubicBezTo>
                      <a:cubicBezTo>
                        <a:pt x="21" y="20"/>
                        <a:pt x="21" y="20"/>
                        <a:pt x="21" y="20"/>
                      </a:cubicBezTo>
                      <a:cubicBezTo>
                        <a:pt x="21" y="21"/>
                        <a:pt x="22" y="22"/>
                        <a:pt x="23" y="22"/>
                      </a:cubicBezTo>
                      <a:cubicBezTo>
                        <a:pt x="24" y="22"/>
                        <a:pt x="24" y="21"/>
                        <a:pt x="24" y="20"/>
                      </a:cubicBezTo>
                      <a:cubicBezTo>
                        <a:pt x="21" y="4"/>
                        <a:pt x="21" y="4"/>
                        <a:pt x="21" y="4"/>
                      </a:cubicBezTo>
                      <a:cubicBezTo>
                        <a:pt x="21" y="1"/>
                        <a:pt x="19" y="0"/>
                        <a:pt x="17" y="0"/>
                      </a:cubicBezTo>
                      <a:close/>
                    </a:path>
                  </a:pathLst>
                </a:cu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sp>
              <p:nvSpPr>
                <p:cNvPr id="218" name="Google Shape;3952;p62">
                  <a:extLst>
                    <a:ext uri="{FF2B5EF4-FFF2-40B4-BE49-F238E27FC236}">
                      <a16:creationId xmlns:a16="http://schemas.microsoft.com/office/drawing/2014/main" id="{1BADF0E5-B6CC-728A-EBC2-B2AB7484E006}"/>
                    </a:ext>
                  </a:extLst>
                </p:cNvPr>
                <p:cNvSpPr/>
                <p:nvPr/>
              </p:nvSpPr>
              <p:spPr>
                <a:xfrm>
                  <a:off x="5694363" y="8172450"/>
                  <a:ext cx="165100" cy="165100"/>
                </a:xfrm>
                <a:prstGeom prst="ellipse">
                  <a:avLst/>
                </a:pr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grpSp>
          <p:grpSp>
            <p:nvGrpSpPr>
              <p:cNvPr id="142" name="Google Shape;3953;p62">
                <a:extLst>
                  <a:ext uri="{FF2B5EF4-FFF2-40B4-BE49-F238E27FC236}">
                    <a16:creationId xmlns:a16="http://schemas.microsoft.com/office/drawing/2014/main" id="{2FF1DD01-0A40-CBB3-94AE-425D02086950}"/>
                  </a:ext>
                </a:extLst>
              </p:cNvPr>
              <p:cNvGrpSpPr/>
              <p:nvPr/>
            </p:nvGrpSpPr>
            <p:grpSpPr>
              <a:xfrm>
                <a:off x="12923837" y="4978399"/>
                <a:ext cx="458788" cy="1082676"/>
                <a:chOff x="6153150" y="8172450"/>
                <a:chExt cx="458788" cy="1082676"/>
              </a:xfrm>
              <a:grpFill/>
            </p:grpSpPr>
            <p:sp>
              <p:nvSpPr>
                <p:cNvPr id="215" name="Google Shape;3954;p62">
                  <a:extLst>
                    <a:ext uri="{FF2B5EF4-FFF2-40B4-BE49-F238E27FC236}">
                      <a16:creationId xmlns:a16="http://schemas.microsoft.com/office/drawing/2014/main" id="{DD7CAB42-3C36-D413-003A-781CC36BCFB2}"/>
                    </a:ext>
                  </a:extLst>
                </p:cNvPr>
                <p:cNvSpPr/>
                <p:nvPr/>
              </p:nvSpPr>
              <p:spPr>
                <a:xfrm>
                  <a:off x="6153150" y="8374063"/>
                  <a:ext cx="458788" cy="881063"/>
                </a:xfrm>
                <a:custGeom>
                  <a:avLst/>
                  <a:gdLst/>
                  <a:ahLst/>
                  <a:cxnLst/>
                  <a:rect l="l" t="t" r="r" b="b"/>
                  <a:pathLst>
                    <a:path w="25" h="48" extrusionOk="0">
                      <a:moveTo>
                        <a:pt x="17" y="0"/>
                      </a:moveTo>
                      <a:cubicBezTo>
                        <a:pt x="7" y="0"/>
                        <a:pt x="7" y="0"/>
                        <a:pt x="7" y="0"/>
                      </a:cubicBezTo>
                      <a:cubicBezTo>
                        <a:pt x="5" y="0"/>
                        <a:pt x="4" y="2"/>
                        <a:pt x="3" y="4"/>
                      </a:cubicBezTo>
                      <a:cubicBezTo>
                        <a:pt x="0" y="20"/>
                        <a:pt x="0" y="20"/>
                        <a:pt x="0" y="20"/>
                      </a:cubicBezTo>
                      <a:cubicBezTo>
                        <a:pt x="0" y="21"/>
                        <a:pt x="1" y="22"/>
                        <a:pt x="2" y="22"/>
                      </a:cubicBezTo>
                      <a:cubicBezTo>
                        <a:pt x="3" y="22"/>
                        <a:pt x="3" y="21"/>
                        <a:pt x="3" y="20"/>
                      </a:cubicBezTo>
                      <a:cubicBezTo>
                        <a:pt x="7" y="5"/>
                        <a:pt x="7" y="5"/>
                        <a:pt x="7" y="5"/>
                      </a:cubicBezTo>
                      <a:cubicBezTo>
                        <a:pt x="7" y="5"/>
                        <a:pt x="7" y="5"/>
                        <a:pt x="7" y="5"/>
                      </a:cubicBezTo>
                      <a:cubicBezTo>
                        <a:pt x="3" y="30"/>
                        <a:pt x="3" y="30"/>
                        <a:pt x="3" y="30"/>
                      </a:cubicBezTo>
                      <a:cubicBezTo>
                        <a:pt x="7" y="30"/>
                        <a:pt x="7" y="30"/>
                        <a:pt x="7" y="30"/>
                      </a:cubicBezTo>
                      <a:cubicBezTo>
                        <a:pt x="7" y="45"/>
                        <a:pt x="7" y="45"/>
                        <a:pt x="7" y="45"/>
                      </a:cubicBezTo>
                      <a:cubicBezTo>
                        <a:pt x="7" y="47"/>
                        <a:pt x="8" y="48"/>
                        <a:pt x="9" y="48"/>
                      </a:cubicBezTo>
                      <a:cubicBezTo>
                        <a:pt x="11" y="48"/>
                        <a:pt x="12" y="47"/>
                        <a:pt x="12" y="45"/>
                      </a:cubicBezTo>
                      <a:cubicBezTo>
                        <a:pt x="12" y="30"/>
                        <a:pt x="12" y="30"/>
                        <a:pt x="12" y="30"/>
                      </a:cubicBezTo>
                      <a:cubicBezTo>
                        <a:pt x="13" y="30"/>
                        <a:pt x="13" y="30"/>
                        <a:pt x="13" y="30"/>
                      </a:cubicBezTo>
                      <a:cubicBezTo>
                        <a:pt x="13" y="45"/>
                        <a:pt x="13" y="45"/>
                        <a:pt x="13" y="45"/>
                      </a:cubicBezTo>
                      <a:cubicBezTo>
                        <a:pt x="13" y="47"/>
                        <a:pt x="14" y="48"/>
                        <a:pt x="15" y="48"/>
                      </a:cubicBezTo>
                      <a:cubicBezTo>
                        <a:pt x="17" y="48"/>
                        <a:pt x="17" y="47"/>
                        <a:pt x="17" y="45"/>
                      </a:cubicBezTo>
                      <a:cubicBezTo>
                        <a:pt x="17" y="30"/>
                        <a:pt x="17" y="30"/>
                        <a:pt x="17" y="30"/>
                      </a:cubicBezTo>
                      <a:cubicBezTo>
                        <a:pt x="22" y="30"/>
                        <a:pt x="22" y="30"/>
                        <a:pt x="22" y="30"/>
                      </a:cubicBezTo>
                      <a:cubicBezTo>
                        <a:pt x="17" y="5"/>
                        <a:pt x="17" y="5"/>
                        <a:pt x="17" y="5"/>
                      </a:cubicBezTo>
                      <a:cubicBezTo>
                        <a:pt x="18" y="5"/>
                        <a:pt x="18" y="5"/>
                        <a:pt x="18" y="5"/>
                      </a:cubicBezTo>
                      <a:cubicBezTo>
                        <a:pt x="21" y="20"/>
                        <a:pt x="21" y="20"/>
                        <a:pt x="21" y="20"/>
                      </a:cubicBezTo>
                      <a:cubicBezTo>
                        <a:pt x="21" y="21"/>
                        <a:pt x="22" y="22"/>
                        <a:pt x="23" y="22"/>
                      </a:cubicBezTo>
                      <a:cubicBezTo>
                        <a:pt x="24" y="22"/>
                        <a:pt x="25" y="21"/>
                        <a:pt x="25" y="20"/>
                      </a:cubicBezTo>
                      <a:cubicBezTo>
                        <a:pt x="21" y="4"/>
                        <a:pt x="21" y="4"/>
                        <a:pt x="21" y="4"/>
                      </a:cubicBezTo>
                      <a:cubicBezTo>
                        <a:pt x="21" y="1"/>
                        <a:pt x="20" y="0"/>
                        <a:pt x="17" y="0"/>
                      </a:cubicBezTo>
                      <a:close/>
                    </a:path>
                  </a:pathLst>
                </a:cu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sp>
              <p:nvSpPr>
                <p:cNvPr id="216" name="Google Shape;3955;p62">
                  <a:extLst>
                    <a:ext uri="{FF2B5EF4-FFF2-40B4-BE49-F238E27FC236}">
                      <a16:creationId xmlns:a16="http://schemas.microsoft.com/office/drawing/2014/main" id="{731049C2-5A54-3DED-3003-2E49955B9455}"/>
                    </a:ext>
                  </a:extLst>
                </p:cNvPr>
                <p:cNvSpPr/>
                <p:nvPr/>
              </p:nvSpPr>
              <p:spPr>
                <a:xfrm>
                  <a:off x="6299200" y="8172450"/>
                  <a:ext cx="165100" cy="165100"/>
                </a:xfrm>
                <a:prstGeom prst="ellipse">
                  <a:avLst/>
                </a:pr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grpSp>
          <p:grpSp>
            <p:nvGrpSpPr>
              <p:cNvPr id="143" name="Google Shape;3956;p62">
                <a:extLst>
                  <a:ext uri="{FF2B5EF4-FFF2-40B4-BE49-F238E27FC236}">
                    <a16:creationId xmlns:a16="http://schemas.microsoft.com/office/drawing/2014/main" id="{601F1B46-B36E-749F-93C2-F2B1BBBEC14F}"/>
                  </a:ext>
                </a:extLst>
              </p:cNvPr>
              <p:cNvGrpSpPr/>
              <p:nvPr/>
            </p:nvGrpSpPr>
            <p:grpSpPr>
              <a:xfrm>
                <a:off x="13528675" y="4978399"/>
                <a:ext cx="460375" cy="1082676"/>
                <a:chOff x="6757988" y="8172450"/>
                <a:chExt cx="460375" cy="1082676"/>
              </a:xfrm>
              <a:grpFill/>
            </p:grpSpPr>
            <p:sp>
              <p:nvSpPr>
                <p:cNvPr id="213" name="Google Shape;3957;p62">
                  <a:extLst>
                    <a:ext uri="{FF2B5EF4-FFF2-40B4-BE49-F238E27FC236}">
                      <a16:creationId xmlns:a16="http://schemas.microsoft.com/office/drawing/2014/main" id="{A5C79963-634A-A4EF-2719-D2344D880A3D}"/>
                    </a:ext>
                  </a:extLst>
                </p:cNvPr>
                <p:cNvSpPr/>
                <p:nvPr/>
              </p:nvSpPr>
              <p:spPr>
                <a:xfrm>
                  <a:off x="6757988" y="8374063"/>
                  <a:ext cx="460375" cy="881063"/>
                </a:xfrm>
                <a:custGeom>
                  <a:avLst/>
                  <a:gdLst/>
                  <a:ahLst/>
                  <a:cxnLst/>
                  <a:rect l="l" t="t" r="r" b="b"/>
                  <a:pathLst>
                    <a:path w="25" h="48" extrusionOk="0">
                      <a:moveTo>
                        <a:pt x="17" y="0"/>
                      </a:moveTo>
                      <a:cubicBezTo>
                        <a:pt x="7" y="0"/>
                        <a:pt x="7" y="0"/>
                        <a:pt x="7" y="0"/>
                      </a:cubicBezTo>
                      <a:cubicBezTo>
                        <a:pt x="5" y="0"/>
                        <a:pt x="4" y="2"/>
                        <a:pt x="3" y="4"/>
                      </a:cubicBezTo>
                      <a:cubicBezTo>
                        <a:pt x="0" y="20"/>
                        <a:pt x="0" y="20"/>
                        <a:pt x="0" y="20"/>
                      </a:cubicBezTo>
                      <a:cubicBezTo>
                        <a:pt x="0" y="21"/>
                        <a:pt x="1" y="22"/>
                        <a:pt x="2" y="22"/>
                      </a:cubicBezTo>
                      <a:cubicBezTo>
                        <a:pt x="3" y="22"/>
                        <a:pt x="3" y="21"/>
                        <a:pt x="4" y="20"/>
                      </a:cubicBezTo>
                      <a:cubicBezTo>
                        <a:pt x="7" y="5"/>
                        <a:pt x="7" y="5"/>
                        <a:pt x="7" y="5"/>
                      </a:cubicBezTo>
                      <a:cubicBezTo>
                        <a:pt x="8" y="5"/>
                        <a:pt x="8" y="5"/>
                        <a:pt x="8" y="5"/>
                      </a:cubicBezTo>
                      <a:cubicBezTo>
                        <a:pt x="3" y="30"/>
                        <a:pt x="3" y="30"/>
                        <a:pt x="3" y="30"/>
                      </a:cubicBezTo>
                      <a:cubicBezTo>
                        <a:pt x="8" y="30"/>
                        <a:pt x="8" y="30"/>
                        <a:pt x="8" y="30"/>
                      </a:cubicBezTo>
                      <a:cubicBezTo>
                        <a:pt x="8" y="45"/>
                        <a:pt x="8" y="45"/>
                        <a:pt x="8" y="45"/>
                      </a:cubicBezTo>
                      <a:cubicBezTo>
                        <a:pt x="8" y="47"/>
                        <a:pt x="8" y="48"/>
                        <a:pt x="10" y="48"/>
                      </a:cubicBezTo>
                      <a:cubicBezTo>
                        <a:pt x="11" y="48"/>
                        <a:pt x="12" y="47"/>
                        <a:pt x="12" y="45"/>
                      </a:cubicBezTo>
                      <a:cubicBezTo>
                        <a:pt x="12" y="30"/>
                        <a:pt x="12" y="30"/>
                        <a:pt x="12" y="30"/>
                      </a:cubicBezTo>
                      <a:cubicBezTo>
                        <a:pt x="13" y="30"/>
                        <a:pt x="13" y="30"/>
                        <a:pt x="13" y="30"/>
                      </a:cubicBezTo>
                      <a:cubicBezTo>
                        <a:pt x="13" y="45"/>
                        <a:pt x="13" y="45"/>
                        <a:pt x="13" y="45"/>
                      </a:cubicBezTo>
                      <a:cubicBezTo>
                        <a:pt x="13" y="47"/>
                        <a:pt x="14" y="48"/>
                        <a:pt x="15" y="48"/>
                      </a:cubicBezTo>
                      <a:cubicBezTo>
                        <a:pt x="17" y="48"/>
                        <a:pt x="17" y="47"/>
                        <a:pt x="17" y="45"/>
                      </a:cubicBezTo>
                      <a:cubicBezTo>
                        <a:pt x="17" y="30"/>
                        <a:pt x="17" y="30"/>
                        <a:pt x="17" y="30"/>
                      </a:cubicBezTo>
                      <a:cubicBezTo>
                        <a:pt x="22" y="30"/>
                        <a:pt x="22" y="30"/>
                        <a:pt x="22" y="30"/>
                      </a:cubicBezTo>
                      <a:cubicBezTo>
                        <a:pt x="17" y="5"/>
                        <a:pt x="17" y="5"/>
                        <a:pt x="17" y="5"/>
                      </a:cubicBezTo>
                      <a:cubicBezTo>
                        <a:pt x="18" y="5"/>
                        <a:pt x="18" y="5"/>
                        <a:pt x="18" y="5"/>
                      </a:cubicBezTo>
                      <a:cubicBezTo>
                        <a:pt x="21" y="20"/>
                        <a:pt x="21" y="20"/>
                        <a:pt x="21" y="20"/>
                      </a:cubicBezTo>
                      <a:cubicBezTo>
                        <a:pt x="21" y="21"/>
                        <a:pt x="22" y="22"/>
                        <a:pt x="23" y="22"/>
                      </a:cubicBezTo>
                      <a:cubicBezTo>
                        <a:pt x="24" y="22"/>
                        <a:pt x="25" y="21"/>
                        <a:pt x="25" y="20"/>
                      </a:cubicBezTo>
                      <a:cubicBezTo>
                        <a:pt x="21" y="4"/>
                        <a:pt x="21" y="4"/>
                        <a:pt x="21" y="4"/>
                      </a:cubicBezTo>
                      <a:cubicBezTo>
                        <a:pt x="21" y="1"/>
                        <a:pt x="20" y="0"/>
                        <a:pt x="17" y="0"/>
                      </a:cubicBezTo>
                      <a:close/>
                    </a:path>
                  </a:pathLst>
                </a:cu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sp>
              <p:nvSpPr>
                <p:cNvPr id="214" name="Google Shape;3958;p62">
                  <a:extLst>
                    <a:ext uri="{FF2B5EF4-FFF2-40B4-BE49-F238E27FC236}">
                      <a16:creationId xmlns:a16="http://schemas.microsoft.com/office/drawing/2014/main" id="{628B7AD1-ACA8-114C-00A3-576AB8A3BA3E}"/>
                    </a:ext>
                  </a:extLst>
                </p:cNvPr>
                <p:cNvSpPr/>
                <p:nvPr/>
              </p:nvSpPr>
              <p:spPr>
                <a:xfrm>
                  <a:off x="6905625" y="8172450"/>
                  <a:ext cx="165100" cy="165100"/>
                </a:xfrm>
                <a:prstGeom prst="ellipse">
                  <a:avLst/>
                </a:pr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grpSp>
          <p:grpSp>
            <p:nvGrpSpPr>
              <p:cNvPr id="144" name="Google Shape;3959;p62">
                <a:extLst>
                  <a:ext uri="{FF2B5EF4-FFF2-40B4-BE49-F238E27FC236}">
                    <a16:creationId xmlns:a16="http://schemas.microsoft.com/office/drawing/2014/main" id="{A1FCD35A-DEDD-6D45-E9D2-98FD41678D33}"/>
                  </a:ext>
                </a:extLst>
              </p:cNvPr>
              <p:cNvGrpSpPr/>
              <p:nvPr/>
            </p:nvGrpSpPr>
            <p:grpSpPr>
              <a:xfrm>
                <a:off x="14135100" y="4978399"/>
                <a:ext cx="458788" cy="1082676"/>
                <a:chOff x="7364413" y="8172450"/>
                <a:chExt cx="458788" cy="1082676"/>
              </a:xfrm>
              <a:grpFill/>
            </p:grpSpPr>
            <p:sp>
              <p:nvSpPr>
                <p:cNvPr id="211" name="Google Shape;3960;p62">
                  <a:extLst>
                    <a:ext uri="{FF2B5EF4-FFF2-40B4-BE49-F238E27FC236}">
                      <a16:creationId xmlns:a16="http://schemas.microsoft.com/office/drawing/2014/main" id="{478F405A-2E5B-C89D-2C42-D118B094ACBA}"/>
                    </a:ext>
                  </a:extLst>
                </p:cNvPr>
                <p:cNvSpPr/>
                <p:nvPr/>
              </p:nvSpPr>
              <p:spPr>
                <a:xfrm>
                  <a:off x="7364413" y="8374063"/>
                  <a:ext cx="458788" cy="881063"/>
                </a:xfrm>
                <a:custGeom>
                  <a:avLst/>
                  <a:gdLst/>
                  <a:ahLst/>
                  <a:cxnLst/>
                  <a:rect l="l" t="t" r="r" b="b"/>
                  <a:pathLst>
                    <a:path w="25" h="48" extrusionOk="0">
                      <a:moveTo>
                        <a:pt x="18" y="0"/>
                      </a:moveTo>
                      <a:cubicBezTo>
                        <a:pt x="7" y="0"/>
                        <a:pt x="7" y="0"/>
                        <a:pt x="7" y="0"/>
                      </a:cubicBezTo>
                      <a:cubicBezTo>
                        <a:pt x="5" y="0"/>
                        <a:pt x="4" y="2"/>
                        <a:pt x="3" y="4"/>
                      </a:cubicBezTo>
                      <a:cubicBezTo>
                        <a:pt x="0" y="20"/>
                        <a:pt x="0" y="20"/>
                        <a:pt x="0" y="20"/>
                      </a:cubicBezTo>
                      <a:cubicBezTo>
                        <a:pt x="0" y="21"/>
                        <a:pt x="1" y="22"/>
                        <a:pt x="2" y="22"/>
                      </a:cubicBezTo>
                      <a:cubicBezTo>
                        <a:pt x="3" y="22"/>
                        <a:pt x="3" y="21"/>
                        <a:pt x="4" y="20"/>
                      </a:cubicBezTo>
                      <a:cubicBezTo>
                        <a:pt x="7" y="5"/>
                        <a:pt x="7" y="5"/>
                        <a:pt x="7" y="5"/>
                      </a:cubicBezTo>
                      <a:cubicBezTo>
                        <a:pt x="8" y="5"/>
                        <a:pt x="8" y="5"/>
                        <a:pt x="8" y="5"/>
                      </a:cubicBezTo>
                      <a:cubicBezTo>
                        <a:pt x="3" y="30"/>
                        <a:pt x="3" y="30"/>
                        <a:pt x="3" y="30"/>
                      </a:cubicBezTo>
                      <a:cubicBezTo>
                        <a:pt x="8" y="30"/>
                        <a:pt x="8" y="30"/>
                        <a:pt x="8" y="30"/>
                      </a:cubicBezTo>
                      <a:cubicBezTo>
                        <a:pt x="8" y="45"/>
                        <a:pt x="8" y="45"/>
                        <a:pt x="8" y="45"/>
                      </a:cubicBezTo>
                      <a:cubicBezTo>
                        <a:pt x="8" y="47"/>
                        <a:pt x="8" y="48"/>
                        <a:pt x="10" y="48"/>
                      </a:cubicBezTo>
                      <a:cubicBezTo>
                        <a:pt x="11" y="48"/>
                        <a:pt x="12" y="47"/>
                        <a:pt x="12" y="45"/>
                      </a:cubicBezTo>
                      <a:cubicBezTo>
                        <a:pt x="12" y="30"/>
                        <a:pt x="12" y="30"/>
                        <a:pt x="12" y="30"/>
                      </a:cubicBezTo>
                      <a:cubicBezTo>
                        <a:pt x="13" y="30"/>
                        <a:pt x="13" y="30"/>
                        <a:pt x="13" y="30"/>
                      </a:cubicBezTo>
                      <a:cubicBezTo>
                        <a:pt x="13" y="45"/>
                        <a:pt x="13" y="45"/>
                        <a:pt x="13" y="45"/>
                      </a:cubicBezTo>
                      <a:cubicBezTo>
                        <a:pt x="13" y="47"/>
                        <a:pt x="14" y="48"/>
                        <a:pt x="15" y="48"/>
                      </a:cubicBezTo>
                      <a:cubicBezTo>
                        <a:pt x="17" y="48"/>
                        <a:pt x="17" y="47"/>
                        <a:pt x="17" y="45"/>
                      </a:cubicBezTo>
                      <a:cubicBezTo>
                        <a:pt x="17" y="30"/>
                        <a:pt x="17" y="30"/>
                        <a:pt x="17" y="30"/>
                      </a:cubicBezTo>
                      <a:cubicBezTo>
                        <a:pt x="22" y="30"/>
                        <a:pt x="22" y="30"/>
                        <a:pt x="22" y="30"/>
                      </a:cubicBezTo>
                      <a:cubicBezTo>
                        <a:pt x="17" y="5"/>
                        <a:pt x="17" y="5"/>
                        <a:pt x="17" y="5"/>
                      </a:cubicBezTo>
                      <a:cubicBezTo>
                        <a:pt x="18" y="5"/>
                        <a:pt x="18" y="5"/>
                        <a:pt x="18" y="5"/>
                      </a:cubicBezTo>
                      <a:cubicBezTo>
                        <a:pt x="21" y="20"/>
                        <a:pt x="21" y="20"/>
                        <a:pt x="21" y="20"/>
                      </a:cubicBezTo>
                      <a:cubicBezTo>
                        <a:pt x="22" y="21"/>
                        <a:pt x="22" y="22"/>
                        <a:pt x="23" y="22"/>
                      </a:cubicBezTo>
                      <a:cubicBezTo>
                        <a:pt x="24" y="22"/>
                        <a:pt x="25" y="21"/>
                        <a:pt x="25" y="20"/>
                      </a:cubicBezTo>
                      <a:cubicBezTo>
                        <a:pt x="22" y="4"/>
                        <a:pt x="22" y="4"/>
                        <a:pt x="22" y="4"/>
                      </a:cubicBezTo>
                      <a:cubicBezTo>
                        <a:pt x="21" y="1"/>
                        <a:pt x="20" y="0"/>
                        <a:pt x="18" y="0"/>
                      </a:cubicBezTo>
                      <a:close/>
                    </a:path>
                  </a:pathLst>
                </a:cu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sp>
              <p:nvSpPr>
                <p:cNvPr id="212" name="Google Shape;3961;p62">
                  <a:extLst>
                    <a:ext uri="{FF2B5EF4-FFF2-40B4-BE49-F238E27FC236}">
                      <a16:creationId xmlns:a16="http://schemas.microsoft.com/office/drawing/2014/main" id="{2EE825E3-6A99-F298-4EE2-E1FF8E900FBA}"/>
                    </a:ext>
                  </a:extLst>
                </p:cNvPr>
                <p:cNvSpPr/>
                <p:nvPr/>
              </p:nvSpPr>
              <p:spPr>
                <a:xfrm>
                  <a:off x="7512050" y="8172450"/>
                  <a:ext cx="165100" cy="165100"/>
                </a:xfrm>
                <a:prstGeom prst="ellipse">
                  <a:avLst/>
                </a:pr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grpSp>
          <p:grpSp>
            <p:nvGrpSpPr>
              <p:cNvPr id="145" name="Google Shape;3962;p62">
                <a:extLst>
                  <a:ext uri="{FF2B5EF4-FFF2-40B4-BE49-F238E27FC236}">
                    <a16:creationId xmlns:a16="http://schemas.microsoft.com/office/drawing/2014/main" id="{F72F0D95-0994-55D4-9722-39CEDB031E99}"/>
                  </a:ext>
                </a:extLst>
              </p:cNvPr>
              <p:cNvGrpSpPr/>
              <p:nvPr/>
            </p:nvGrpSpPr>
            <p:grpSpPr>
              <a:xfrm>
                <a:off x="14741525" y="4978399"/>
                <a:ext cx="458788" cy="1082676"/>
                <a:chOff x="7970838" y="8172450"/>
                <a:chExt cx="458788" cy="1082676"/>
              </a:xfrm>
              <a:grpFill/>
            </p:grpSpPr>
            <p:sp>
              <p:nvSpPr>
                <p:cNvPr id="209" name="Google Shape;3963;p62">
                  <a:extLst>
                    <a:ext uri="{FF2B5EF4-FFF2-40B4-BE49-F238E27FC236}">
                      <a16:creationId xmlns:a16="http://schemas.microsoft.com/office/drawing/2014/main" id="{347B530A-E39F-D804-85DC-0039B69E0E13}"/>
                    </a:ext>
                  </a:extLst>
                </p:cNvPr>
                <p:cNvSpPr/>
                <p:nvPr/>
              </p:nvSpPr>
              <p:spPr>
                <a:xfrm>
                  <a:off x="7970838" y="8374063"/>
                  <a:ext cx="458788" cy="881063"/>
                </a:xfrm>
                <a:custGeom>
                  <a:avLst/>
                  <a:gdLst/>
                  <a:ahLst/>
                  <a:cxnLst/>
                  <a:rect l="l" t="t" r="r" b="b"/>
                  <a:pathLst>
                    <a:path w="25" h="48" extrusionOk="0">
                      <a:moveTo>
                        <a:pt x="18" y="0"/>
                      </a:moveTo>
                      <a:cubicBezTo>
                        <a:pt x="8" y="0"/>
                        <a:pt x="8" y="0"/>
                        <a:pt x="8" y="0"/>
                      </a:cubicBezTo>
                      <a:cubicBezTo>
                        <a:pt x="5" y="0"/>
                        <a:pt x="4" y="2"/>
                        <a:pt x="3" y="4"/>
                      </a:cubicBezTo>
                      <a:cubicBezTo>
                        <a:pt x="0" y="20"/>
                        <a:pt x="0" y="20"/>
                        <a:pt x="0" y="20"/>
                      </a:cubicBezTo>
                      <a:cubicBezTo>
                        <a:pt x="0" y="21"/>
                        <a:pt x="1" y="22"/>
                        <a:pt x="2" y="22"/>
                      </a:cubicBezTo>
                      <a:cubicBezTo>
                        <a:pt x="3" y="22"/>
                        <a:pt x="3" y="21"/>
                        <a:pt x="4" y="20"/>
                      </a:cubicBezTo>
                      <a:cubicBezTo>
                        <a:pt x="7" y="5"/>
                        <a:pt x="7" y="5"/>
                        <a:pt x="7" y="5"/>
                      </a:cubicBezTo>
                      <a:cubicBezTo>
                        <a:pt x="8" y="5"/>
                        <a:pt x="8" y="5"/>
                        <a:pt x="8" y="5"/>
                      </a:cubicBezTo>
                      <a:cubicBezTo>
                        <a:pt x="3" y="30"/>
                        <a:pt x="3" y="30"/>
                        <a:pt x="3" y="30"/>
                      </a:cubicBezTo>
                      <a:cubicBezTo>
                        <a:pt x="8" y="30"/>
                        <a:pt x="8" y="30"/>
                        <a:pt x="8" y="30"/>
                      </a:cubicBezTo>
                      <a:cubicBezTo>
                        <a:pt x="8" y="45"/>
                        <a:pt x="8" y="45"/>
                        <a:pt x="8" y="45"/>
                      </a:cubicBezTo>
                      <a:cubicBezTo>
                        <a:pt x="8" y="47"/>
                        <a:pt x="8" y="48"/>
                        <a:pt x="10" y="48"/>
                      </a:cubicBezTo>
                      <a:cubicBezTo>
                        <a:pt x="11" y="48"/>
                        <a:pt x="12" y="47"/>
                        <a:pt x="12" y="45"/>
                      </a:cubicBezTo>
                      <a:cubicBezTo>
                        <a:pt x="12" y="30"/>
                        <a:pt x="12" y="30"/>
                        <a:pt x="12" y="30"/>
                      </a:cubicBezTo>
                      <a:cubicBezTo>
                        <a:pt x="13" y="30"/>
                        <a:pt x="13" y="30"/>
                        <a:pt x="13" y="30"/>
                      </a:cubicBezTo>
                      <a:cubicBezTo>
                        <a:pt x="13" y="45"/>
                        <a:pt x="13" y="45"/>
                        <a:pt x="13" y="45"/>
                      </a:cubicBezTo>
                      <a:cubicBezTo>
                        <a:pt x="13" y="47"/>
                        <a:pt x="14" y="48"/>
                        <a:pt x="15" y="48"/>
                      </a:cubicBezTo>
                      <a:cubicBezTo>
                        <a:pt x="17" y="48"/>
                        <a:pt x="17" y="47"/>
                        <a:pt x="17" y="45"/>
                      </a:cubicBezTo>
                      <a:cubicBezTo>
                        <a:pt x="17" y="30"/>
                        <a:pt x="17" y="30"/>
                        <a:pt x="17" y="30"/>
                      </a:cubicBezTo>
                      <a:cubicBezTo>
                        <a:pt x="22" y="30"/>
                        <a:pt x="22" y="30"/>
                        <a:pt x="22" y="30"/>
                      </a:cubicBezTo>
                      <a:cubicBezTo>
                        <a:pt x="17" y="5"/>
                        <a:pt x="17" y="5"/>
                        <a:pt x="17" y="5"/>
                      </a:cubicBezTo>
                      <a:cubicBezTo>
                        <a:pt x="18" y="5"/>
                        <a:pt x="18" y="5"/>
                        <a:pt x="18" y="5"/>
                      </a:cubicBezTo>
                      <a:cubicBezTo>
                        <a:pt x="21" y="20"/>
                        <a:pt x="21" y="20"/>
                        <a:pt x="21" y="20"/>
                      </a:cubicBezTo>
                      <a:cubicBezTo>
                        <a:pt x="22" y="21"/>
                        <a:pt x="22" y="22"/>
                        <a:pt x="23" y="22"/>
                      </a:cubicBezTo>
                      <a:cubicBezTo>
                        <a:pt x="24" y="22"/>
                        <a:pt x="25" y="21"/>
                        <a:pt x="25" y="20"/>
                      </a:cubicBezTo>
                      <a:cubicBezTo>
                        <a:pt x="22" y="4"/>
                        <a:pt x="22" y="4"/>
                        <a:pt x="22" y="4"/>
                      </a:cubicBezTo>
                      <a:cubicBezTo>
                        <a:pt x="21" y="1"/>
                        <a:pt x="20" y="0"/>
                        <a:pt x="18" y="0"/>
                      </a:cubicBezTo>
                      <a:close/>
                    </a:path>
                  </a:pathLst>
                </a:cu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sp>
              <p:nvSpPr>
                <p:cNvPr id="210" name="Google Shape;3964;p62">
                  <a:extLst>
                    <a:ext uri="{FF2B5EF4-FFF2-40B4-BE49-F238E27FC236}">
                      <a16:creationId xmlns:a16="http://schemas.microsoft.com/office/drawing/2014/main" id="{5EA3AE9E-B182-A9E5-D1AC-DFD9FC2110C3}"/>
                    </a:ext>
                  </a:extLst>
                </p:cNvPr>
                <p:cNvSpPr/>
                <p:nvPr/>
              </p:nvSpPr>
              <p:spPr>
                <a:xfrm>
                  <a:off x="8116888" y="8172450"/>
                  <a:ext cx="165100" cy="165100"/>
                </a:xfrm>
                <a:prstGeom prst="ellipse">
                  <a:avLst/>
                </a:pr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grpSp>
          <p:grpSp>
            <p:nvGrpSpPr>
              <p:cNvPr id="146" name="Google Shape;3965;p62">
                <a:extLst>
                  <a:ext uri="{FF2B5EF4-FFF2-40B4-BE49-F238E27FC236}">
                    <a16:creationId xmlns:a16="http://schemas.microsoft.com/office/drawing/2014/main" id="{1CBC6ABC-966A-397F-5028-06B04E0C035C}"/>
                  </a:ext>
                </a:extLst>
              </p:cNvPr>
              <p:cNvGrpSpPr/>
              <p:nvPr/>
            </p:nvGrpSpPr>
            <p:grpSpPr>
              <a:xfrm>
                <a:off x="15347950" y="4978399"/>
                <a:ext cx="458788" cy="1082676"/>
                <a:chOff x="8577263" y="8172450"/>
                <a:chExt cx="458788" cy="1082676"/>
              </a:xfrm>
              <a:grpFill/>
            </p:grpSpPr>
            <p:sp>
              <p:nvSpPr>
                <p:cNvPr id="207" name="Google Shape;3966;p62">
                  <a:extLst>
                    <a:ext uri="{FF2B5EF4-FFF2-40B4-BE49-F238E27FC236}">
                      <a16:creationId xmlns:a16="http://schemas.microsoft.com/office/drawing/2014/main" id="{0D3ACAE4-4BA3-6792-F1A7-EF23753D3D7A}"/>
                    </a:ext>
                  </a:extLst>
                </p:cNvPr>
                <p:cNvSpPr/>
                <p:nvPr/>
              </p:nvSpPr>
              <p:spPr>
                <a:xfrm>
                  <a:off x="8577263" y="8374063"/>
                  <a:ext cx="458788" cy="881063"/>
                </a:xfrm>
                <a:custGeom>
                  <a:avLst/>
                  <a:gdLst/>
                  <a:ahLst/>
                  <a:cxnLst/>
                  <a:rect l="l" t="t" r="r" b="b"/>
                  <a:pathLst>
                    <a:path w="25" h="48" extrusionOk="0">
                      <a:moveTo>
                        <a:pt x="18" y="0"/>
                      </a:moveTo>
                      <a:cubicBezTo>
                        <a:pt x="8" y="0"/>
                        <a:pt x="8" y="0"/>
                        <a:pt x="8" y="0"/>
                      </a:cubicBezTo>
                      <a:cubicBezTo>
                        <a:pt x="5" y="0"/>
                        <a:pt x="4" y="2"/>
                        <a:pt x="4" y="4"/>
                      </a:cubicBezTo>
                      <a:cubicBezTo>
                        <a:pt x="0" y="20"/>
                        <a:pt x="0" y="20"/>
                        <a:pt x="0" y="20"/>
                      </a:cubicBezTo>
                      <a:cubicBezTo>
                        <a:pt x="0" y="21"/>
                        <a:pt x="1" y="22"/>
                        <a:pt x="2" y="22"/>
                      </a:cubicBezTo>
                      <a:cubicBezTo>
                        <a:pt x="3" y="22"/>
                        <a:pt x="4" y="21"/>
                        <a:pt x="4" y="20"/>
                      </a:cubicBezTo>
                      <a:cubicBezTo>
                        <a:pt x="7" y="5"/>
                        <a:pt x="7" y="5"/>
                        <a:pt x="7" y="5"/>
                      </a:cubicBezTo>
                      <a:cubicBezTo>
                        <a:pt x="8" y="5"/>
                        <a:pt x="8" y="5"/>
                        <a:pt x="8" y="5"/>
                      </a:cubicBezTo>
                      <a:cubicBezTo>
                        <a:pt x="3" y="30"/>
                        <a:pt x="3" y="30"/>
                        <a:pt x="3" y="30"/>
                      </a:cubicBezTo>
                      <a:cubicBezTo>
                        <a:pt x="8" y="30"/>
                        <a:pt x="8" y="30"/>
                        <a:pt x="8" y="30"/>
                      </a:cubicBezTo>
                      <a:cubicBezTo>
                        <a:pt x="8" y="45"/>
                        <a:pt x="8" y="45"/>
                        <a:pt x="8" y="45"/>
                      </a:cubicBezTo>
                      <a:cubicBezTo>
                        <a:pt x="8" y="47"/>
                        <a:pt x="8" y="48"/>
                        <a:pt x="10" y="48"/>
                      </a:cubicBezTo>
                      <a:cubicBezTo>
                        <a:pt x="11" y="48"/>
                        <a:pt x="12" y="47"/>
                        <a:pt x="12" y="45"/>
                      </a:cubicBezTo>
                      <a:cubicBezTo>
                        <a:pt x="12" y="30"/>
                        <a:pt x="12" y="30"/>
                        <a:pt x="12" y="30"/>
                      </a:cubicBezTo>
                      <a:cubicBezTo>
                        <a:pt x="13" y="30"/>
                        <a:pt x="13" y="30"/>
                        <a:pt x="13" y="30"/>
                      </a:cubicBezTo>
                      <a:cubicBezTo>
                        <a:pt x="13" y="45"/>
                        <a:pt x="13" y="45"/>
                        <a:pt x="13" y="45"/>
                      </a:cubicBezTo>
                      <a:cubicBezTo>
                        <a:pt x="13" y="47"/>
                        <a:pt x="14" y="48"/>
                        <a:pt x="16" y="48"/>
                      </a:cubicBezTo>
                      <a:cubicBezTo>
                        <a:pt x="17" y="48"/>
                        <a:pt x="18" y="47"/>
                        <a:pt x="18" y="45"/>
                      </a:cubicBezTo>
                      <a:cubicBezTo>
                        <a:pt x="18" y="30"/>
                        <a:pt x="18" y="30"/>
                        <a:pt x="18" y="30"/>
                      </a:cubicBezTo>
                      <a:cubicBezTo>
                        <a:pt x="22" y="30"/>
                        <a:pt x="22" y="30"/>
                        <a:pt x="22" y="30"/>
                      </a:cubicBezTo>
                      <a:cubicBezTo>
                        <a:pt x="18" y="5"/>
                        <a:pt x="18" y="5"/>
                        <a:pt x="18" y="5"/>
                      </a:cubicBezTo>
                      <a:cubicBezTo>
                        <a:pt x="18" y="5"/>
                        <a:pt x="18" y="5"/>
                        <a:pt x="18" y="5"/>
                      </a:cubicBezTo>
                      <a:cubicBezTo>
                        <a:pt x="21" y="20"/>
                        <a:pt x="21" y="20"/>
                        <a:pt x="21" y="20"/>
                      </a:cubicBezTo>
                      <a:cubicBezTo>
                        <a:pt x="22" y="21"/>
                        <a:pt x="22" y="22"/>
                        <a:pt x="23" y="22"/>
                      </a:cubicBezTo>
                      <a:cubicBezTo>
                        <a:pt x="24" y="22"/>
                        <a:pt x="25" y="21"/>
                        <a:pt x="25" y="20"/>
                      </a:cubicBezTo>
                      <a:cubicBezTo>
                        <a:pt x="22" y="4"/>
                        <a:pt x="22" y="4"/>
                        <a:pt x="22" y="4"/>
                      </a:cubicBezTo>
                      <a:cubicBezTo>
                        <a:pt x="21" y="1"/>
                        <a:pt x="20" y="0"/>
                        <a:pt x="18" y="0"/>
                      </a:cubicBezTo>
                      <a:close/>
                    </a:path>
                  </a:pathLst>
                </a:cu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sp>
              <p:nvSpPr>
                <p:cNvPr id="208" name="Google Shape;3967;p62">
                  <a:extLst>
                    <a:ext uri="{FF2B5EF4-FFF2-40B4-BE49-F238E27FC236}">
                      <a16:creationId xmlns:a16="http://schemas.microsoft.com/office/drawing/2014/main" id="{72F1B1F6-30A3-2587-6FB3-E178EA116FA8}"/>
                    </a:ext>
                  </a:extLst>
                </p:cNvPr>
                <p:cNvSpPr/>
                <p:nvPr/>
              </p:nvSpPr>
              <p:spPr>
                <a:xfrm>
                  <a:off x="8723313" y="8172450"/>
                  <a:ext cx="165100" cy="165100"/>
                </a:xfrm>
                <a:prstGeom prst="ellipse">
                  <a:avLst/>
                </a:pr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grpSp>
          <p:grpSp>
            <p:nvGrpSpPr>
              <p:cNvPr id="147" name="Google Shape;3968;p62">
                <a:extLst>
                  <a:ext uri="{FF2B5EF4-FFF2-40B4-BE49-F238E27FC236}">
                    <a16:creationId xmlns:a16="http://schemas.microsoft.com/office/drawing/2014/main" id="{E858872A-0077-9E82-EDB7-BEEE7362F2CA}"/>
                  </a:ext>
                </a:extLst>
              </p:cNvPr>
              <p:cNvGrpSpPr/>
              <p:nvPr/>
            </p:nvGrpSpPr>
            <p:grpSpPr>
              <a:xfrm>
                <a:off x="9964736" y="6273799"/>
                <a:ext cx="458788" cy="1082676"/>
                <a:chOff x="3105150" y="8172450"/>
                <a:chExt cx="458788" cy="1082676"/>
              </a:xfrm>
              <a:grpFill/>
            </p:grpSpPr>
            <p:sp>
              <p:nvSpPr>
                <p:cNvPr id="205" name="Google Shape;3969;p62">
                  <a:extLst>
                    <a:ext uri="{FF2B5EF4-FFF2-40B4-BE49-F238E27FC236}">
                      <a16:creationId xmlns:a16="http://schemas.microsoft.com/office/drawing/2014/main" id="{8086C086-7915-234E-7323-B086BC832825}"/>
                    </a:ext>
                  </a:extLst>
                </p:cNvPr>
                <p:cNvSpPr/>
                <p:nvPr/>
              </p:nvSpPr>
              <p:spPr>
                <a:xfrm>
                  <a:off x="3105150" y="8374063"/>
                  <a:ext cx="458788" cy="881063"/>
                </a:xfrm>
                <a:custGeom>
                  <a:avLst/>
                  <a:gdLst/>
                  <a:ahLst/>
                  <a:cxnLst/>
                  <a:rect l="l" t="t" r="r" b="b"/>
                  <a:pathLst>
                    <a:path w="25" h="48" extrusionOk="0">
                      <a:moveTo>
                        <a:pt x="18" y="0"/>
                      </a:moveTo>
                      <a:cubicBezTo>
                        <a:pt x="7" y="0"/>
                        <a:pt x="7" y="0"/>
                        <a:pt x="7" y="0"/>
                      </a:cubicBezTo>
                      <a:cubicBezTo>
                        <a:pt x="5" y="0"/>
                        <a:pt x="4" y="2"/>
                        <a:pt x="3" y="4"/>
                      </a:cubicBezTo>
                      <a:cubicBezTo>
                        <a:pt x="0" y="20"/>
                        <a:pt x="0" y="20"/>
                        <a:pt x="0" y="20"/>
                      </a:cubicBezTo>
                      <a:cubicBezTo>
                        <a:pt x="0" y="21"/>
                        <a:pt x="1" y="22"/>
                        <a:pt x="2" y="22"/>
                      </a:cubicBezTo>
                      <a:cubicBezTo>
                        <a:pt x="3" y="22"/>
                        <a:pt x="3" y="21"/>
                        <a:pt x="4" y="20"/>
                      </a:cubicBezTo>
                      <a:cubicBezTo>
                        <a:pt x="7" y="5"/>
                        <a:pt x="7" y="5"/>
                        <a:pt x="7" y="5"/>
                      </a:cubicBezTo>
                      <a:cubicBezTo>
                        <a:pt x="8" y="5"/>
                        <a:pt x="8" y="5"/>
                        <a:pt x="8" y="5"/>
                      </a:cubicBezTo>
                      <a:cubicBezTo>
                        <a:pt x="3" y="30"/>
                        <a:pt x="3" y="30"/>
                        <a:pt x="3" y="30"/>
                      </a:cubicBezTo>
                      <a:cubicBezTo>
                        <a:pt x="8" y="30"/>
                        <a:pt x="8" y="30"/>
                        <a:pt x="8" y="30"/>
                      </a:cubicBezTo>
                      <a:cubicBezTo>
                        <a:pt x="8" y="45"/>
                        <a:pt x="8" y="45"/>
                        <a:pt x="8" y="45"/>
                      </a:cubicBezTo>
                      <a:cubicBezTo>
                        <a:pt x="8" y="47"/>
                        <a:pt x="8" y="48"/>
                        <a:pt x="10" y="48"/>
                      </a:cubicBezTo>
                      <a:cubicBezTo>
                        <a:pt x="11" y="48"/>
                        <a:pt x="12" y="47"/>
                        <a:pt x="12" y="45"/>
                      </a:cubicBezTo>
                      <a:cubicBezTo>
                        <a:pt x="12" y="30"/>
                        <a:pt x="12" y="30"/>
                        <a:pt x="12" y="30"/>
                      </a:cubicBezTo>
                      <a:cubicBezTo>
                        <a:pt x="13" y="30"/>
                        <a:pt x="13" y="30"/>
                        <a:pt x="13" y="30"/>
                      </a:cubicBezTo>
                      <a:cubicBezTo>
                        <a:pt x="13" y="45"/>
                        <a:pt x="13" y="45"/>
                        <a:pt x="13" y="45"/>
                      </a:cubicBezTo>
                      <a:cubicBezTo>
                        <a:pt x="13" y="47"/>
                        <a:pt x="14" y="48"/>
                        <a:pt x="15" y="48"/>
                      </a:cubicBezTo>
                      <a:cubicBezTo>
                        <a:pt x="17" y="48"/>
                        <a:pt x="17" y="47"/>
                        <a:pt x="17" y="45"/>
                      </a:cubicBezTo>
                      <a:cubicBezTo>
                        <a:pt x="17" y="30"/>
                        <a:pt x="17" y="30"/>
                        <a:pt x="17" y="30"/>
                      </a:cubicBezTo>
                      <a:cubicBezTo>
                        <a:pt x="22" y="30"/>
                        <a:pt x="22" y="30"/>
                        <a:pt x="22" y="30"/>
                      </a:cubicBezTo>
                      <a:cubicBezTo>
                        <a:pt x="17" y="5"/>
                        <a:pt x="17" y="5"/>
                        <a:pt x="17" y="5"/>
                      </a:cubicBezTo>
                      <a:cubicBezTo>
                        <a:pt x="18" y="5"/>
                        <a:pt x="18" y="5"/>
                        <a:pt x="18" y="5"/>
                      </a:cubicBezTo>
                      <a:cubicBezTo>
                        <a:pt x="21" y="20"/>
                        <a:pt x="21" y="20"/>
                        <a:pt x="21" y="20"/>
                      </a:cubicBezTo>
                      <a:cubicBezTo>
                        <a:pt x="22" y="21"/>
                        <a:pt x="22" y="22"/>
                        <a:pt x="23" y="22"/>
                      </a:cubicBezTo>
                      <a:cubicBezTo>
                        <a:pt x="24" y="22"/>
                        <a:pt x="25" y="21"/>
                        <a:pt x="25" y="20"/>
                      </a:cubicBezTo>
                      <a:cubicBezTo>
                        <a:pt x="22" y="4"/>
                        <a:pt x="22" y="4"/>
                        <a:pt x="22" y="4"/>
                      </a:cubicBezTo>
                      <a:cubicBezTo>
                        <a:pt x="21" y="1"/>
                        <a:pt x="20" y="0"/>
                        <a:pt x="18" y="0"/>
                      </a:cubicBezTo>
                      <a:close/>
                    </a:path>
                  </a:pathLst>
                </a:cu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sp>
              <p:nvSpPr>
                <p:cNvPr id="206" name="Google Shape;3970;p62">
                  <a:extLst>
                    <a:ext uri="{FF2B5EF4-FFF2-40B4-BE49-F238E27FC236}">
                      <a16:creationId xmlns:a16="http://schemas.microsoft.com/office/drawing/2014/main" id="{98AA595B-9AF2-D576-7930-CEA602A5C900}"/>
                    </a:ext>
                  </a:extLst>
                </p:cNvPr>
                <p:cNvSpPr/>
                <p:nvPr/>
              </p:nvSpPr>
              <p:spPr>
                <a:xfrm>
                  <a:off x="3251200" y="8172450"/>
                  <a:ext cx="165100" cy="165100"/>
                </a:xfrm>
                <a:prstGeom prst="ellipse">
                  <a:avLst/>
                </a:pr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grpSp>
          <p:grpSp>
            <p:nvGrpSpPr>
              <p:cNvPr id="148" name="Google Shape;3971;p62">
                <a:extLst>
                  <a:ext uri="{FF2B5EF4-FFF2-40B4-BE49-F238E27FC236}">
                    <a16:creationId xmlns:a16="http://schemas.microsoft.com/office/drawing/2014/main" id="{952744C4-CA43-5245-7A62-7252FBD9B692}"/>
                  </a:ext>
                </a:extLst>
              </p:cNvPr>
              <p:cNvGrpSpPr/>
              <p:nvPr/>
            </p:nvGrpSpPr>
            <p:grpSpPr>
              <a:xfrm>
                <a:off x="10569574" y="6273799"/>
                <a:ext cx="460375" cy="1082676"/>
                <a:chOff x="3709988" y="8172450"/>
                <a:chExt cx="460375" cy="1082676"/>
              </a:xfrm>
              <a:grpFill/>
            </p:grpSpPr>
            <p:sp>
              <p:nvSpPr>
                <p:cNvPr id="203" name="Google Shape;3972;p62">
                  <a:extLst>
                    <a:ext uri="{FF2B5EF4-FFF2-40B4-BE49-F238E27FC236}">
                      <a16:creationId xmlns:a16="http://schemas.microsoft.com/office/drawing/2014/main" id="{5273FCF1-2EE5-CF3C-77A5-C4DAA420AE12}"/>
                    </a:ext>
                  </a:extLst>
                </p:cNvPr>
                <p:cNvSpPr/>
                <p:nvPr/>
              </p:nvSpPr>
              <p:spPr>
                <a:xfrm>
                  <a:off x="3709988" y="8374063"/>
                  <a:ext cx="460375" cy="881063"/>
                </a:xfrm>
                <a:custGeom>
                  <a:avLst/>
                  <a:gdLst/>
                  <a:ahLst/>
                  <a:cxnLst/>
                  <a:rect l="l" t="t" r="r" b="b"/>
                  <a:pathLst>
                    <a:path w="25" h="48" extrusionOk="0">
                      <a:moveTo>
                        <a:pt x="18" y="0"/>
                      </a:moveTo>
                      <a:cubicBezTo>
                        <a:pt x="8" y="0"/>
                        <a:pt x="8" y="0"/>
                        <a:pt x="8" y="0"/>
                      </a:cubicBezTo>
                      <a:cubicBezTo>
                        <a:pt x="5" y="0"/>
                        <a:pt x="4" y="2"/>
                        <a:pt x="4" y="4"/>
                      </a:cubicBezTo>
                      <a:cubicBezTo>
                        <a:pt x="0" y="20"/>
                        <a:pt x="0" y="20"/>
                        <a:pt x="0" y="20"/>
                      </a:cubicBezTo>
                      <a:cubicBezTo>
                        <a:pt x="0" y="21"/>
                        <a:pt x="1" y="22"/>
                        <a:pt x="2" y="22"/>
                      </a:cubicBezTo>
                      <a:cubicBezTo>
                        <a:pt x="3" y="22"/>
                        <a:pt x="4" y="21"/>
                        <a:pt x="4" y="20"/>
                      </a:cubicBezTo>
                      <a:cubicBezTo>
                        <a:pt x="7" y="5"/>
                        <a:pt x="7" y="5"/>
                        <a:pt x="7" y="5"/>
                      </a:cubicBezTo>
                      <a:cubicBezTo>
                        <a:pt x="8" y="5"/>
                        <a:pt x="8" y="5"/>
                        <a:pt x="8" y="5"/>
                      </a:cubicBezTo>
                      <a:cubicBezTo>
                        <a:pt x="3" y="30"/>
                        <a:pt x="3" y="30"/>
                        <a:pt x="3" y="30"/>
                      </a:cubicBezTo>
                      <a:cubicBezTo>
                        <a:pt x="8" y="30"/>
                        <a:pt x="8" y="30"/>
                        <a:pt x="8" y="30"/>
                      </a:cubicBezTo>
                      <a:cubicBezTo>
                        <a:pt x="8" y="45"/>
                        <a:pt x="8" y="45"/>
                        <a:pt x="8" y="45"/>
                      </a:cubicBezTo>
                      <a:cubicBezTo>
                        <a:pt x="8" y="47"/>
                        <a:pt x="8" y="48"/>
                        <a:pt x="10" y="48"/>
                      </a:cubicBezTo>
                      <a:cubicBezTo>
                        <a:pt x="11" y="48"/>
                        <a:pt x="12" y="47"/>
                        <a:pt x="12" y="45"/>
                      </a:cubicBezTo>
                      <a:cubicBezTo>
                        <a:pt x="12" y="30"/>
                        <a:pt x="12" y="30"/>
                        <a:pt x="12" y="30"/>
                      </a:cubicBezTo>
                      <a:cubicBezTo>
                        <a:pt x="13" y="30"/>
                        <a:pt x="13" y="30"/>
                        <a:pt x="13" y="30"/>
                      </a:cubicBezTo>
                      <a:cubicBezTo>
                        <a:pt x="13" y="45"/>
                        <a:pt x="13" y="45"/>
                        <a:pt x="13" y="45"/>
                      </a:cubicBezTo>
                      <a:cubicBezTo>
                        <a:pt x="13" y="47"/>
                        <a:pt x="14" y="48"/>
                        <a:pt x="16" y="48"/>
                      </a:cubicBezTo>
                      <a:cubicBezTo>
                        <a:pt x="17" y="48"/>
                        <a:pt x="18" y="47"/>
                        <a:pt x="18" y="45"/>
                      </a:cubicBezTo>
                      <a:cubicBezTo>
                        <a:pt x="18" y="30"/>
                        <a:pt x="18" y="30"/>
                        <a:pt x="18" y="30"/>
                      </a:cubicBezTo>
                      <a:cubicBezTo>
                        <a:pt x="22" y="30"/>
                        <a:pt x="22" y="30"/>
                        <a:pt x="22" y="30"/>
                      </a:cubicBezTo>
                      <a:cubicBezTo>
                        <a:pt x="18" y="5"/>
                        <a:pt x="18" y="5"/>
                        <a:pt x="18" y="5"/>
                      </a:cubicBezTo>
                      <a:cubicBezTo>
                        <a:pt x="18" y="5"/>
                        <a:pt x="18" y="5"/>
                        <a:pt x="18" y="5"/>
                      </a:cubicBezTo>
                      <a:cubicBezTo>
                        <a:pt x="21" y="20"/>
                        <a:pt x="21" y="20"/>
                        <a:pt x="21" y="20"/>
                      </a:cubicBezTo>
                      <a:cubicBezTo>
                        <a:pt x="22" y="21"/>
                        <a:pt x="22" y="22"/>
                        <a:pt x="23" y="22"/>
                      </a:cubicBezTo>
                      <a:cubicBezTo>
                        <a:pt x="24" y="22"/>
                        <a:pt x="25" y="21"/>
                        <a:pt x="25" y="20"/>
                      </a:cubicBezTo>
                      <a:cubicBezTo>
                        <a:pt x="22" y="4"/>
                        <a:pt x="22" y="4"/>
                        <a:pt x="22" y="4"/>
                      </a:cubicBezTo>
                      <a:cubicBezTo>
                        <a:pt x="21" y="1"/>
                        <a:pt x="20" y="0"/>
                        <a:pt x="18" y="0"/>
                      </a:cubicBezTo>
                      <a:close/>
                    </a:path>
                  </a:pathLst>
                </a:cu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sp>
              <p:nvSpPr>
                <p:cNvPr id="204" name="Google Shape;3973;p62">
                  <a:extLst>
                    <a:ext uri="{FF2B5EF4-FFF2-40B4-BE49-F238E27FC236}">
                      <a16:creationId xmlns:a16="http://schemas.microsoft.com/office/drawing/2014/main" id="{EBBBFE26-BFCF-FBF9-F200-1D6BF1940E5A}"/>
                    </a:ext>
                  </a:extLst>
                </p:cNvPr>
                <p:cNvSpPr/>
                <p:nvPr/>
              </p:nvSpPr>
              <p:spPr>
                <a:xfrm>
                  <a:off x="3857625" y="8172450"/>
                  <a:ext cx="165100" cy="165100"/>
                </a:xfrm>
                <a:prstGeom prst="ellipse">
                  <a:avLst/>
                </a:pr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grpSp>
          <p:grpSp>
            <p:nvGrpSpPr>
              <p:cNvPr id="149" name="Google Shape;3974;p62">
                <a:extLst>
                  <a:ext uri="{FF2B5EF4-FFF2-40B4-BE49-F238E27FC236}">
                    <a16:creationId xmlns:a16="http://schemas.microsoft.com/office/drawing/2014/main" id="{7519FFF6-E45B-F839-B31F-21BD0901FD50}"/>
                  </a:ext>
                </a:extLst>
              </p:cNvPr>
              <p:cNvGrpSpPr/>
              <p:nvPr/>
            </p:nvGrpSpPr>
            <p:grpSpPr>
              <a:xfrm>
                <a:off x="11195049" y="6273799"/>
                <a:ext cx="439738" cy="1082676"/>
                <a:chOff x="4335463" y="8172450"/>
                <a:chExt cx="439738" cy="1082676"/>
              </a:xfrm>
              <a:grpFill/>
            </p:grpSpPr>
            <p:sp>
              <p:nvSpPr>
                <p:cNvPr id="201" name="Google Shape;3975;p62">
                  <a:extLst>
                    <a:ext uri="{FF2B5EF4-FFF2-40B4-BE49-F238E27FC236}">
                      <a16:creationId xmlns:a16="http://schemas.microsoft.com/office/drawing/2014/main" id="{9AEFFFBD-9059-E7B9-7FFC-B2EA313B3C74}"/>
                    </a:ext>
                  </a:extLst>
                </p:cNvPr>
                <p:cNvSpPr/>
                <p:nvPr/>
              </p:nvSpPr>
              <p:spPr>
                <a:xfrm>
                  <a:off x="4335463" y="8374063"/>
                  <a:ext cx="439738" cy="881063"/>
                </a:xfrm>
                <a:custGeom>
                  <a:avLst/>
                  <a:gdLst/>
                  <a:ahLst/>
                  <a:cxnLst/>
                  <a:rect l="l" t="t" r="r" b="b"/>
                  <a:pathLst>
                    <a:path w="24" h="48" extrusionOk="0">
                      <a:moveTo>
                        <a:pt x="17" y="0"/>
                      </a:moveTo>
                      <a:cubicBezTo>
                        <a:pt x="7" y="0"/>
                        <a:pt x="7" y="0"/>
                        <a:pt x="7" y="0"/>
                      </a:cubicBezTo>
                      <a:cubicBezTo>
                        <a:pt x="5" y="0"/>
                        <a:pt x="3" y="2"/>
                        <a:pt x="3" y="4"/>
                      </a:cubicBezTo>
                      <a:cubicBezTo>
                        <a:pt x="0" y="20"/>
                        <a:pt x="0" y="20"/>
                        <a:pt x="0" y="20"/>
                      </a:cubicBezTo>
                      <a:cubicBezTo>
                        <a:pt x="0" y="21"/>
                        <a:pt x="0" y="22"/>
                        <a:pt x="1" y="22"/>
                      </a:cubicBezTo>
                      <a:cubicBezTo>
                        <a:pt x="2" y="22"/>
                        <a:pt x="3" y="21"/>
                        <a:pt x="3" y="20"/>
                      </a:cubicBezTo>
                      <a:cubicBezTo>
                        <a:pt x="6" y="5"/>
                        <a:pt x="6" y="5"/>
                        <a:pt x="6" y="5"/>
                      </a:cubicBezTo>
                      <a:cubicBezTo>
                        <a:pt x="7" y="5"/>
                        <a:pt x="7" y="5"/>
                        <a:pt x="7" y="5"/>
                      </a:cubicBezTo>
                      <a:cubicBezTo>
                        <a:pt x="3" y="30"/>
                        <a:pt x="3" y="30"/>
                        <a:pt x="3" y="30"/>
                      </a:cubicBezTo>
                      <a:cubicBezTo>
                        <a:pt x="7" y="30"/>
                        <a:pt x="7" y="30"/>
                        <a:pt x="7" y="30"/>
                      </a:cubicBezTo>
                      <a:cubicBezTo>
                        <a:pt x="7" y="45"/>
                        <a:pt x="7" y="45"/>
                        <a:pt x="7" y="45"/>
                      </a:cubicBezTo>
                      <a:cubicBezTo>
                        <a:pt x="7" y="47"/>
                        <a:pt x="8" y="48"/>
                        <a:pt x="9" y="48"/>
                      </a:cubicBezTo>
                      <a:cubicBezTo>
                        <a:pt x="11" y="48"/>
                        <a:pt x="11" y="47"/>
                        <a:pt x="11" y="45"/>
                      </a:cubicBezTo>
                      <a:cubicBezTo>
                        <a:pt x="11" y="30"/>
                        <a:pt x="11" y="30"/>
                        <a:pt x="11" y="30"/>
                      </a:cubicBezTo>
                      <a:cubicBezTo>
                        <a:pt x="13" y="30"/>
                        <a:pt x="13" y="30"/>
                        <a:pt x="13" y="30"/>
                      </a:cubicBezTo>
                      <a:cubicBezTo>
                        <a:pt x="13" y="45"/>
                        <a:pt x="13" y="45"/>
                        <a:pt x="13" y="45"/>
                      </a:cubicBezTo>
                      <a:cubicBezTo>
                        <a:pt x="13" y="47"/>
                        <a:pt x="13" y="48"/>
                        <a:pt x="15" y="48"/>
                      </a:cubicBezTo>
                      <a:cubicBezTo>
                        <a:pt x="16" y="48"/>
                        <a:pt x="17" y="47"/>
                        <a:pt x="17" y="45"/>
                      </a:cubicBezTo>
                      <a:cubicBezTo>
                        <a:pt x="17" y="30"/>
                        <a:pt x="17" y="30"/>
                        <a:pt x="17" y="30"/>
                      </a:cubicBezTo>
                      <a:cubicBezTo>
                        <a:pt x="21" y="30"/>
                        <a:pt x="21" y="30"/>
                        <a:pt x="21" y="30"/>
                      </a:cubicBezTo>
                      <a:cubicBezTo>
                        <a:pt x="17" y="5"/>
                        <a:pt x="17" y="5"/>
                        <a:pt x="17" y="5"/>
                      </a:cubicBezTo>
                      <a:cubicBezTo>
                        <a:pt x="17" y="5"/>
                        <a:pt x="17" y="5"/>
                        <a:pt x="17" y="5"/>
                      </a:cubicBezTo>
                      <a:cubicBezTo>
                        <a:pt x="21" y="20"/>
                        <a:pt x="21" y="20"/>
                        <a:pt x="21" y="20"/>
                      </a:cubicBezTo>
                      <a:cubicBezTo>
                        <a:pt x="21" y="21"/>
                        <a:pt x="21" y="22"/>
                        <a:pt x="22" y="22"/>
                      </a:cubicBezTo>
                      <a:cubicBezTo>
                        <a:pt x="23" y="22"/>
                        <a:pt x="24" y="21"/>
                        <a:pt x="24" y="20"/>
                      </a:cubicBezTo>
                      <a:cubicBezTo>
                        <a:pt x="21" y="4"/>
                        <a:pt x="21" y="4"/>
                        <a:pt x="21" y="4"/>
                      </a:cubicBezTo>
                      <a:cubicBezTo>
                        <a:pt x="20" y="1"/>
                        <a:pt x="19" y="0"/>
                        <a:pt x="17" y="0"/>
                      </a:cubicBezTo>
                      <a:close/>
                    </a:path>
                  </a:pathLst>
                </a:cu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sp>
              <p:nvSpPr>
                <p:cNvPr id="202" name="Google Shape;3976;p62">
                  <a:extLst>
                    <a:ext uri="{FF2B5EF4-FFF2-40B4-BE49-F238E27FC236}">
                      <a16:creationId xmlns:a16="http://schemas.microsoft.com/office/drawing/2014/main" id="{BBCFA7B9-EE81-34E4-6F76-72D216D56DCB}"/>
                    </a:ext>
                  </a:extLst>
                </p:cNvPr>
                <p:cNvSpPr/>
                <p:nvPr/>
              </p:nvSpPr>
              <p:spPr>
                <a:xfrm>
                  <a:off x="4481513" y="8172450"/>
                  <a:ext cx="147638" cy="165100"/>
                </a:xfrm>
                <a:prstGeom prst="ellipse">
                  <a:avLst/>
                </a:pr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grpSp>
          <p:grpSp>
            <p:nvGrpSpPr>
              <p:cNvPr id="150" name="Google Shape;3977;p62">
                <a:extLst>
                  <a:ext uri="{FF2B5EF4-FFF2-40B4-BE49-F238E27FC236}">
                    <a16:creationId xmlns:a16="http://schemas.microsoft.com/office/drawing/2014/main" id="{2FBACFA6-C0EE-54FA-F1D3-447D295E60E3}"/>
                  </a:ext>
                </a:extLst>
              </p:cNvPr>
              <p:cNvGrpSpPr/>
              <p:nvPr/>
            </p:nvGrpSpPr>
            <p:grpSpPr>
              <a:xfrm>
                <a:off x="11799886" y="6273799"/>
                <a:ext cx="441325" cy="1082676"/>
                <a:chOff x="4940300" y="8172450"/>
                <a:chExt cx="441325" cy="1082676"/>
              </a:xfrm>
              <a:grpFill/>
            </p:grpSpPr>
            <p:sp>
              <p:nvSpPr>
                <p:cNvPr id="199" name="Google Shape;3978;p62">
                  <a:extLst>
                    <a:ext uri="{FF2B5EF4-FFF2-40B4-BE49-F238E27FC236}">
                      <a16:creationId xmlns:a16="http://schemas.microsoft.com/office/drawing/2014/main" id="{70254400-BE23-2E68-6AF3-4B1A5C413BC3}"/>
                    </a:ext>
                  </a:extLst>
                </p:cNvPr>
                <p:cNvSpPr/>
                <p:nvPr/>
              </p:nvSpPr>
              <p:spPr>
                <a:xfrm>
                  <a:off x="4940300" y="8374063"/>
                  <a:ext cx="441325" cy="881063"/>
                </a:xfrm>
                <a:custGeom>
                  <a:avLst/>
                  <a:gdLst/>
                  <a:ahLst/>
                  <a:cxnLst/>
                  <a:rect l="l" t="t" r="r" b="b"/>
                  <a:pathLst>
                    <a:path w="24" h="48" extrusionOk="0">
                      <a:moveTo>
                        <a:pt x="17" y="0"/>
                      </a:moveTo>
                      <a:cubicBezTo>
                        <a:pt x="7" y="0"/>
                        <a:pt x="7" y="0"/>
                        <a:pt x="7" y="0"/>
                      </a:cubicBezTo>
                      <a:cubicBezTo>
                        <a:pt x="5" y="0"/>
                        <a:pt x="3" y="2"/>
                        <a:pt x="3" y="4"/>
                      </a:cubicBezTo>
                      <a:cubicBezTo>
                        <a:pt x="0" y="20"/>
                        <a:pt x="0" y="20"/>
                        <a:pt x="0" y="20"/>
                      </a:cubicBezTo>
                      <a:cubicBezTo>
                        <a:pt x="0" y="21"/>
                        <a:pt x="0" y="22"/>
                        <a:pt x="1" y="22"/>
                      </a:cubicBezTo>
                      <a:cubicBezTo>
                        <a:pt x="2" y="22"/>
                        <a:pt x="3" y="21"/>
                        <a:pt x="3" y="20"/>
                      </a:cubicBezTo>
                      <a:cubicBezTo>
                        <a:pt x="6" y="5"/>
                        <a:pt x="6" y="5"/>
                        <a:pt x="6" y="5"/>
                      </a:cubicBezTo>
                      <a:cubicBezTo>
                        <a:pt x="7" y="5"/>
                        <a:pt x="7" y="5"/>
                        <a:pt x="7" y="5"/>
                      </a:cubicBezTo>
                      <a:cubicBezTo>
                        <a:pt x="3" y="30"/>
                        <a:pt x="3" y="30"/>
                        <a:pt x="3" y="30"/>
                      </a:cubicBezTo>
                      <a:cubicBezTo>
                        <a:pt x="7" y="30"/>
                        <a:pt x="7" y="30"/>
                        <a:pt x="7" y="30"/>
                      </a:cubicBezTo>
                      <a:cubicBezTo>
                        <a:pt x="7" y="45"/>
                        <a:pt x="7" y="45"/>
                        <a:pt x="7" y="45"/>
                      </a:cubicBezTo>
                      <a:cubicBezTo>
                        <a:pt x="7" y="47"/>
                        <a:pt x="8" y="48"/>
                        <a:pt x="9" y="48"/>
                      </a:cubicBezTo>
                      <a:cubicBezTo>
                        <a:pt x="11" y="48"/>
                        <a:pt x="11" y="47"/>
                        <a:pt x="11" y="45"/>
                      </a:cubicBezTo>
                      <a:cubicBezTo>
                        <a:pt x="11" y="30"/>
                        <a:pt x="11" y="30"/>
                        <a:pt x="11" y="30"/>
                      </a:cubicBezTo>
                      <a:cubicBezTo>
                        <a:pt x="13" y="30"/>
                        <a:pt x="13" y="30"/>
                        <a:pt x="13" y="30"/>
                      </a:cubicBezTo>
                      <a:cubicBezTo>
                        <a:pt x="13" y="45"/>
                        <a:pt x="13" y="45"/>
                        <a:pt x="13" y="45"/>
                      </a:cubicBezTo>
                      <a:cubicBezTo>
                        <a:pt x="13" y="47"/>
                        <a:pt x="13" y="48"/>
                        <a:pt x="15" y="48"/>
                      </a:cubicBezTo>
                      <a:cubicBezTo>
                        <a:pt x="16" y="48"/>
                        <a:pt x="17" y="47"/>
                        <a:pt x="17" y="45"/>
                      </a:cubicBezTo>
                      <a:cubicBezTo>
                        <a:pt x="17" y="30"/>
                        <a:pt x="17" y="30"/>
                        <a:pt x="17" y="30"/>
                      </a:cubicBezTo>
                      <a:cubicBezTo>
                        <a:pt x="22" y="30"/>
                        <a:pt x="22" y="30"/>
                        <a:pt x="22" y="30"/>
                      </a:cubicBezTo>
                      <a:cubicBezTo>
                        <a:pt x="17" y="5"/>
                        <a:pt x="17" y="5"/>
                        <a:pt x="17" y="5"/>
                      </a:cubicBezTo>
                      <a:cubicBezTo>
                        <a:pt x="18" y="5"/>
                        <a:pt x="18" y="5"/>
                        <a:pt x="18" y="5"/>
                      </a:cubicBezTo>
                      <a:cubicBezTo>
                        <a:pt x="21" y="20"/>
                        <a:pt x="21" y="20"/>
                        <a:pt x="21" y="20"/>
                      </a:cubicBezTo>
                      <a:cubicBezTo>
                        <a:pt x="21" y="21"/>
                        <a:pt x="22" y="22"/>
                        <a:pt x="22" y="22"/>
                      </a:cubicBezTo>
                      <a:cubicBezTo>
                        <a:pt x="23" y="22"/>
                        <a:pt x="24" y="21"/>
                        <a:pt x="24" y="20"/>
                      </a:cubicBezTo>
                      <a:cubicBezTo>
                        <a:pt x="21" y="4"/>
                        <a:pt x="21" y="4"/>
                        <a:pt x="21" y="4"/>
                      </a:cubicBezTo>
                      <a:cubicBezTo>
                        <a:pt x="20" y="1"/>
                        <a:pt x="19" y="0"/>
                        <a:pt x="17" y="0"/>
                      </a:cubicBezTo>
                      <a:close/>
                    </a:path>
                  </a:pathLst>
                </a:cu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sp>
              <p:nvSpPr>
                <p:cNvPr id="200" name="Google Shape;3979;p62">
                  <a:extLst>
                    <a:ext uri="{FF2B5EF4-FFF2-40B4-BE49-F238E27FC236}">
                      <a16:creationId xmlns:a16="http://schemas.microsoft.com/office/drawing/2014/main" id="{85D9400B-A492-722F-B2B3-FBCF6243B0A3}"/>
                    </a:ext>
                  </a:extLst>
                </p:cNvPr>
                <p:cNvSpPr/>
                <p:nvPr/>
              </p:nvSpPr>
              <p:spPr>
                <a:xfrm>
                  <a:off x="5087938" y="8172450"/>
                  <a:ext cx="165100" cy="165100"/>
                </a:xfrm>
                <a:prstGeom prst="ellipse">
                  <a:avLst/>
                </a:pr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grpSp>
          <p:grpSp>
            <p:nvGrpSpPr>
              <p:cNvPr id="151" name="Google Shape;3980;p62">
                <a:extLst>
                  <a:ext uri="{FF2B5EF4-FFF2-40B4-BE49-F238E27FC236}">
                    <a16:creationId xmlns:a16="http://schemas.microsoft.com/office/drawing/2014/main" id="{8C1BB1C7-D424-AFE5-B0F2-362DD53A0776}"/>
                  </a:ext>
                </a:extLst>
              </p:cNvPr>
              <p:cNvGrpSpPr/>
              <p:nvPr/>
            </p:nvGrpSpPr>
            <p:grpSpPr>
              <a:xfrm>
                <a:off x="12406311" y="6273799"/>
                <a:ext cx="441325" cy="1082676"/>
                <a:chOff x="5546725" y="8172450"/>
                <a:chExt cx="441325" cy="1082676"/>
              </a:xfrm>
              <a:grpFill/>
            </p:grpSpPr>
            <p:sp>
              <p:nvSpPr>
                <p:cNvPr id="197" name="Google Shape;3981;p62">
                  <a:extLst>
                    <a:ext uri="{FF2B5EF4-FFF2-40B4-BE49-F238E27FC236}">
                      <a16:creationId xmlns:a16="http://schemas.microsoft.com/office/drawing/2014/main" id="{B994929C-25B0-DB24-5013-A0E99CF33DB9}"/>
                    </a:ext>
                  </a:extLst>
                </p:cNvPr>
                <p:cNvSpPr/>
                <p:nvPr/>
              </p:nvSpPr>
              <p:spPr>
                <a:xfrm>
                  <a:off x="5546725" y="8374063"/>
                  <a:ext cx="441325" cy="881063"/>
                </a:xfrm>
                <a:custGeom>
                  <a:avLst/>
                  <a:gdLst/>
                  <a:ahLst/>
                  <a:cxnLst/>
                  <a:rect l="l" t="t" r="r" b="b"/>
                  <a:pathLst>
                    <a:path w="24" h="48" extrusionOk="0">
                      <a:moveTo>
                        <a:pt x="17" y="0"/>
                      </a:moveTo>
                      <a:cubicBezTo>
                        <a:pt x="7" y="0"/>
                        <a:pt x="7" y="0"/>
                        <a:pt x="7" y="0"/>
                      </a:cubicBezTo>
                      <a:cubicBezTo>
                        <a:pt x="5" y="0"/>
                        <a:pt x="4" y="2"/>
                        <a:pt x="3" y="4"/>
                      </a:cubicBezTo>
                      <a:cubicBezTo>
                        <a:pt x="0" y="20"/>
                        <a:pt x="0" y="20"/>
                        <a:pt x="0" y="20"/>
                      </a:cubicBezTo>
                      <a:cubicBezTo>
                        <a:pt x="0" y="21"/>
                        <a:pt x="1" y="22"/>
                        <a:pt x="2" y="22"/>
                      </a:cubicBezTo>
                      <a:cubicBezTo>
                        <a:pt x="3" y="22"/>
                        <a:pt x="3" y="21"/>
                        <a:pt x="3" y="20"/>
                      </a:cubicBezTo>
                      <a:cubicBezTo>
                        <a:pt x="6" y="5"/>
                        <a:pt x="6" y="5"/>
                        <a:pt x="6" y="5"/>
                      </a:cubicBezTo>
                      <a:cubicBezTo>
                        <a:pt x="7" y="5"/>
                        <a:pt x="7" y="5"/>
                        <a:pt x="7" y="5"/>
                      </a:cubicBezTo>
                      <a:cubicBezTo>
                        <a:pt x="3" y="30"/>
                        <a:pt x="3" y="30"/>
                        <a:pt x="3" y="30"/>
                      </a:cubicBezTo>
                      <a:cubicBezTo>
                        <a:pt x="7" y="30"/>
                        <a:pt x="7" y="30"/>
                        <a:pt x="7" y="30"/>
                      </a:cubicBezTo>
                      <a:cubicBezTo>
                        <a:pt x="7" y="45"/>
                        <a:pt x="7" y="45"/>
                        <a:pt x="7" y="45"/>
                      </a:cubicBezTo>
                      <a:cubicBezTo>
                        <a:pt x="7" y="47"/>
                        <a:pt x="8" y="48"/>
                        <a:pt x="9" y="48"/>
                      </a:cubicBezTo>
                      <a:cubicBezTo>
                        <a:pt x="11" y="48"/>
                        <a:pt x="11" y="47"/>
                        <a:pt x="11" y="45"/>
                      </a:cubicBezTo>
                      <a:cubicBezTo>
                        <a:pt x="11" y="30"/>
                        <a:pt x="11" y="30"/>
                        <a:pt x="11" y="30"/>
                      </a:cubicBezTo>
                      <a:cubicBezTo>
                        <a:pt x="13" y="30"/>
                        <a:pt x="13" y="30"/>
                        <a:pt x="13" y="30"/>
                      </a:cubicBezTo>
                      <a:cubicBezTo>
                        <a:pt x="13" y="45"/>
                        <a:pt x="13" y="45"/>
                        <a:pt x="13" y="45"/>
                      </a:cubicBezTo>
                      <a:cubicBezTo>
                        <a:pt x="13" y="47"/>
                        <a:pt x="13" y="48"/>
                        <a:pt x="15" y="48"/>
                      </a:cubicBezTo>
                      <a:cubicBezTo>
                        <a:pt x="16" y="48"/>
                        <a:pt x="17" y="47"/>
                        <a:pt x="17" y="45"/>
                      </a:cubicBezTo>
                      <a:cubicBezTo>
                        <a:pt x="17" y="30"/>
                        <a:pt x="17" y="30"/>
                        <a:pt x="17" y="30"/>
                      </a:cubicBezTo>
                      <a:cubicBezTo>
                        <a:pt x="22" y="30"/>
                        <a:pt x="22" y="30"/>
                        <a:pt x="22" y="30"/>
                      </a:cubicBezTo>
                      <a:cubicBezTo>
                        <a:pt x="17" y="5"/>
                        <a:pt x="17" y="5"/>
                        <a:pt x="17" y="5"/>
                      </a:cubicBezTo>
                      <a:cubicBezTo>
                        <a:pt x="18" y="5"/>
                        <a:pt x="18" y="5"/>
                        <a:pt x="18" y="5"/>
                      </a:cubicBezTo>
                      <a:cubicBezTo>
                        <a:pt x="21" y="20"/>
                        <a:pt x="21" y="20"/>
                        <a:pt x="21" y="20"/>
                      </a:cubicBezTo>
                      <a:cubicBezTo>
                        <a:pt x="21" y="21"/>
                        <a:pt x="22" y="22"/>
                        <a:pt x="23" y="22"/>
                      </a:cubicBezTo>
                      <a:cubicBezTo>
                        <a:pt x="24" y="22"/>
                        <a:pt x="24" y="21"/>
                        <a:pt x="24" y="20"/>
                      </a:cubicBezTo>
                      <a:cubicBezTo>
                        <a:pt x="21" y="4"/>
                        <a:pt x="21" y="4"/>
                        <a:pt x="21" y="4"/>
                      </a:cubicBezTo>
                      <a:cubicBezTo>
                        <a:pt x="21" y="1"/>
                        <a:pt x="19" y="0"/>
                        <a:pt x="17" y="0"/>
                      </a:cubicBezTo>
                      <a:close/>
                    </a:path>
                  </a:pathLst>
                </a:cu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sp>
              <p:nvSpPr>
                <p:cNvPr id="198" name="Google Shape;3982;p62">
                  <a:extLst>
                    <a:ext uri="{FF2B5EF4-FFF2-40B4-BE49-F238E27FC236}">
                      <a16:creationId xmlns:a16="http://schemas.microsoft.com/office/drawing/2014/main" id="{2F240B62-298E-4E03-261D-16DE21F20E1B}"/>
                    </a:ext>
                  </a:extLst>
                </p:cNvPr>
                <p:cNvSpPr/>
                <p:nvPr/>
              </p:nvSpPr>
              <p:spPr>
                <a:xfrm>
                  <a:off x="5694363" y="8172450"/>
                  <a:ext cx="165100" cy="165100"/>
                </a:xfrm>
                <a:prstGeom prst="ellipse">
                  <a:avLst/>
                </a:pr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grpSp>
          <p:grpSp>
            <p:nvGrpSpPr>
              <p:cNvPr id="152" name="Google Shape;3983;p62">
                <a:extLst>
                  <a:ext uri="{FF2B5EF4-FFF2-40B4-BE49-F238E27FC236}">
                    <a16:creationId xmlns:a16="http://schemas.microsoft.com/office/drawing/2014/main" id="{1EDF0AAD-1388-E1DF-51D0-F2D13999FC28}"/>
                  </a:ext>
                </a:extLst>
              </p:cNvPr>
              <p:cNvGrpSpPr/>
              <p:nvPr/>
            </p:nvGrpSpPr>
            <p:grpSpPr>
              <a:xfrm>
                <a:off x="13012736" y="6273799"/>
                <a:ext cx="458788" cy="1082676"/>
                <a:chOff x="6153150" y="8172450"/>
                <a:chExt cx="458788" cy="1082676"/>
              </a:xfrm>
              <a:grpFill/>
            </p:grpSpPr>
            <p:sp>
              <p:nvSpPr>
                <p:cNvPr id="195" name="Google Shape;3984;p62">
                  <a:extLst>
                    <a:ext uri="{FF2B5EF4-FFF2-40B4-BE49-F238E27FC236}">
                      <a16:creationId xmlns:a16="http://schemas.microsoft.com/office/drawing/2014/main" id="{3A31BFDA-CA07-F5F3-3B20-E7D2754BBC12}"/>
                    </a:ext>
                  </a:extLst>
                </p:cNvPr>
                <p:cNvSpPr/>
                <p:nvPr/>
              </p:nvSpPr>
              <p:spPr>
                <a:xfrm>
                  <a:off x="6153150" y="8374063"/>
                  <a:ext cx="458788" cy="881063"/>
                </a:xfrm>
                <a:custGeom>
                  <a:avLst/>
                  <a:gdLst/>
                  <a:ahLst/>
                  <a:cxnLst/>
                  <a:rect l="l" t="t" r="r" b="b"/>
                  <a:pathLst>
                    <a:path w="25" h="48" extrusionOk="0">
                      <a:moveTo>
                        <a:pt x="17" y="0"/>
                      </a:moveTo>
                      <a:cubicBezTo>
                        <a:pt x="7" y="0"/>
                        <a:pt x="7" y="0"/>
                        <a:pt x="7" y="0"/>
                      </a:cubicBezTo>
                      <a:cubicBezTo>
                        <a:pt x="5" y="0"/>
                        <a:pt x="4" y="2"/>
                        <a:pt x="3" y="4"/>
                      </a:cubicBezTo>
                      <a:cubicBezTo>
                        <a:pt x="0" y="20"/>
                        <a:pt x="0" y="20"/>
                        <a:pt x="0" y="20"/>
                      </a:cubicBezTo>
                      <a:cubicBezTo>
                        <a:pt x="0" y="21"/>
                        <a:pt x="1" y="22"/>
                        <a:pt x="2" y="22"/>
                      </a:cubicBezTo>
                      <a:cubicBezTo>
                        <a:pt x="3" y="22"/>
                        <a:pt x="3" y="21"/>
                        <a:pt x="3" y="20"/>
                      </a:cubicBezTo>
                      <a:cubicBezTo>
                        <a:pt x="7" y="5"/>
                        <a:pt x="7" y="5"/>
                        <a:pt x="7" y="5"/>
                      </a:cubicBezTo>
                      <a:cubicBezTo>
                        <a:pt x="7" y="5"/>
                        <a:pt x="7" y="5"/>
                        <a:pt x="7" y="5"/>
                      </a:cubicBezTo>
                      <a:cubicBezTo>
                        <a:pt x="3" y="30"/>
                        <a:pt x="3" y="30"/>
                        <a:pt x="3" y="30"/>
                      </a:cubicBezTo>
                      <a:cubicBezTo>
                        <a:pt x="7" y="30"/>
                        <a:pt x="7" y="30"/>
                        <a:pt x="7" y="30"/>
                      </a:cubicBezTo>
                      <a:cubicBezTo>
                        <a:pt x="7" y="45"/>
                        <a:pt x="7" y="45"/>
                        <a:pt x="7" y="45"/>
                      </a:cubicBezTo>
                      <a:cubicBezTo>
                        <a:pt x="7" y="47"/>
                        <a:pt x="8" y="48"/>
                        <a:pt x="9" y="48"/>
                      </a:cubicBezTo>
                      <a:cubicBezTo>
                        <a:pt x="11" y="48"/>
                        <a:pt x="12" y="47"/>
                        <a:pt x="12" y="45"/>
                      </a:cubicBezTo>
                      <a:cubicBezTo>
                        <a:pt x="12" y="30"/>
                        <a:pt x="12" y="30"/>
                        <a:pt x="12" y="30"/>
                      </a:cubicBezTo>
                      <a:cubicBezTo>
                        <a:pt x="13" y="30"/>
                        <a:pt x="13" y="30"/>
                        <a:pt x="13" y="30"/>
                      </a:cubicBezTo>
                      <a:cubicBezTo>
                        <a:pt x="13" y="45"/>
                        <a:pt x="13" y="45"/>
                        <a:pt x="13" y="45"/>
                      </a:cubicBezTo>
                      <a:cubicBezTo>
                        <a:pt x="13" y="47"/>
                        <a:pt x="14" y="48"/>
                        <a:pt x="15" y="48"/>
                      </a:cubicBezTo>
                      <a:cubicBezTo>
                        <a:pt x="17" y="48"/>
                        <a:pt x="17" y="47"/>
                        <a:pt x="17" y="45"/>
                      </a:cubicBezTo>
                      <a:cubicBezTo>
                        <a:pt x="17" y="30"/>
                        <a:pt x="17" y="30"/>
                        <a:pt x="17" y="30"/>
                      </a:cubicBezTo>
                      <a:cubicBezTo>
                        <a:pt x="22" y="30"/>
                        <a:pt x="22" y="30"/>
                        <a:pt x="22" y="30"/>
                      </a:cubicBezTo>
                      <a:cubicBezTo>
                        <a:pt x="17" y="5"/>
                        <a:pt x="17" y="5"/>
                        <a:pt x="17" y="5"/>
                      </a:cubicBezTo>
                      <a:cubicBezTo>
                        <a:pt x="18" y="5"/>
                        <a:pt x="18" y="5"/>
                        <a:pt x="18" y="5"/>
                      </a:cubicBezTo>
                      <a:cubicBezTo>
                        <a:pt x="21" y="20"/>
                        <a:pt x="21" y="20"/>
                        <a:pt x="21" y="20"/>
                      </a:cubicBezTo>
                      <a:cubicBezTo>
                        <a:pt x="21" y="21"/>
                        <a:pt x="22" y="22"/>
                        <a:pt x="23" y="22"/>
                      </a:cubicBezTo>
                      <a:cubicBezTo>
                        <a:pt x="24" y="22"/>
                        <a:pt x="25" y="21"/>
                        <a:pt x="25" y="20"/>
                      </a:cubicBezTo>
                      <a:cubicBezTo>
                        <a:pt x="21" y="4"/>
                        <a:pt x="21" y="4"/>
                        <a:pt x="21" y="4"/>
                      </a:cubicBezTo>
                      <a:cubicBezTo>
                        <a:pt x="21" y="1"/>
                        <a:pt x="20" y="0"/>
                        <a:pt x="17" y="0"/>
                      </a:cubicBezTo>
                      <a:close/>
                    </a:path>
                  </a:pathLst>
                </a:cu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sp>
              <p:nvSpPr>
                <p:cNvPr id="196" name="Google Shape;3985;p62">
                  <a:extLst>
                    <a:ext uri="{FF2B5EF4-FFF2-40B4-BE49-F238E27FC236}">
                      <a16:creationId xmlns:a16="http://schemas.microsoft.com/office/drawing/2014/main" id="{0B68F993-801D-840C-3A21-1BFAA4D8EB08}"/>
                    </a:ext>
                  </a:extLst>
                </p:cNvPr>
                <p:cNvSpPr/>
                <p:nvPr/>
              </p:nvSpPr>
              <p:spPr>
                <a:xfrm>
                  <a:off x="6299200" y="8172450"/>
                  <a:ext cx="165100" cy="165100"/>
                </a:xfrm>
                <a:prstGeom prst="ellipse">
                  <a:avLst/>
                </a:pr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grpSp>
          <p:grpSp>
            <p:nvGrpSpPr>
              <p:cNvPr id="153" name="Google Shape;3986;p62">
                <a:extLst>
                  <a:ext uri="{FF2B5EF4-FFF2-40B4-BE49-F238E27FC236}">
                    <a16:creationId xmlns:a16="http://schemas.microsoft.com/office/drawing/2014/main" id="{87C72928-04F4-9F3C-6C8C-4C68D4B975D9}"/>
                  </a:ext>
                </a:extLst>
              </p:cNvPr>
              <p:cNvGrpSpPr/>
              <p:nvPr/>
            </p:nvGrpSpPr>
            <p:grpSpPr>
              <a:xfrm>
                <a:off x="13617574" y="6273799"/>
                <a:ext cx="460375" cy="1082676"/>
                <a:chOff x="6757988" y="8172450"/>
                <a:chExt cx="460375" cy="1082676"/>
              </a:xfrm>
              <a:grpFill/>
            </p:grpSpPr>
            <p:sp>
              <p:nvSpPr>
                <p:cNvPr id="193" name="Google Shape;3987;p62">
                  <a:extLst>
                    <a:ext uri="{FF2B5EF4-FFF2-40B4-BE49-F238E27FC236}">
                      <a16:creationId xmlns:a16="http://schemas.microsoft.com/office/drawing/2014/main" id="{7359DE85-773E-A49E-C465-0B8282BB763B}"/>
                    </a:ext>
                  </a:extLst>
                </p:cNvPr>
                <p:cNvSpPr/>
                <p:nvPr/>
              </p:nvSpPr>
              <p:spPr>
                <a:xfrm>
                  <a:off x="6757988" y="8374063"/>
                  <a:ext cx="460375" cy="881063"/>
                </a:xfrm>
                <a:custGeom>
                  <a:avLst/>
                  <a:gdLst/>
                  <a:ahLst/>
                  <a:cxnLst/>
                  <a:rect l="l" t="t" r="r" b="b"/>
                  <a:pathLst>
                    <a:path w="25" h="48" extrusionOk="0">
                      <a:moveTo>
                        <a:pt x="17" y="0"/>
                      </a:moveTo>
                      <a:cubicBezTo>
                        <a:pt x="7" y="0"/>
                        <a:pt x="7" y="0"/>
                        <a:pt x="7" y="0"/>
                      </a:cubicBezTo>
                      <a:cubicBezTo>
                        <a:pt x="5" y="0"/>
                        <a:pt x="4" y="2"/>
                        <a:pt x="3" y="4"/>
                      </a:cubicBezTo>
                      <a:cubicBezTo>
                        <a:pt x="0" y="20"/>
                        <a:pt x="0" y="20"/>
                        <a:pt x="0" y="20"/>
                      </a:cubicBezTo>
                      <a:cubicBezTo>
                        <a:pt x="0" y="21"/>
                        <a:pt x="1" y="22"/>
                        <a:pt x="2" y="22"/>
                      </a:cubicBezTo>
                      <a:cubicBezTo>
                        <a:pt x="3" y="22"/>
                        <a:pt x="3" y="21"/>
                        <a:pt x="4" y="20"/>
                      </a:cubicBezTo>
                      <a:cubicBezTo>
                        <a:pt x="7" y="5"/>
                        <a:pt x="7" y="5"/>
                        <a:pt x="7" y="5"/>
                      </a:cubicBezTo>
                      <a:cubicBezTo>
                        <a:pt x="8" y="5"/>
                        <a:pt x="8" y="5"/>
                        <a:pt x="8" y="5"/>
                      </a:cubicBezTo>
                      <a:cubicBezTo>
                        <a:pt x="3" y="30"/>
                        <a:pt x="3" y="30"/>
                        <a:pt x="3" y="30"/>
                      </a:cubicBezTo>
                      <a:cubicBezTo>
                        <a:pt x="8" y="30"/>
                        <a:pt x="8" y="30"/>
                        <a:pt x="8" y="30"/>
                      </a:cubicBezTo>
                      <a:cubicBezTo>
                        <a:pt x="8" y="45"/>
                        <a:pt x="8" y="45"/>
                        <a:pt x="8" y="45"/>
                      </a:cubicBezTo>
                      <a:cubicBezTo>
                        <a:pt x="8" y="47"/>
                        <a:pt x="8" y="48"/>
                        <a:pt x="10" y="48"/>
                      </a:cubicBezTo>
                      <a:cubicBezTo>
                        <a:pt x="11" y="48"/>
                        <a:pt x="12" y="47"/>
                        <a:pt x="12" y="45"/>
                      </a:cubicBezTo>
                      <a:cubicBezTo>
                        <a:pt x="12" y="30"/>
                        <a:pt x="12" y="30"/>
                        <a:pt x="12" y="30"/>
                      </a:cubicBezTo>
                      <a:cubicBezTo>
                        <a:pt x="13" y="30"/>
                        <a:pt x="13" y="30"/>
                        <a:pt x="13" y="30"/>
                      </a:cubicBezTo>
                      <a:cubicBezTo>
                        <a:pt x="13" y="45"/>
                        <a:pt x="13" y="45"/>
                        <a:pt x="13" y="45"/>
                      </a:cubicBezTo>
                      <a:cubicBezTo>
                        <a:pt x="13" y="47"/>
                        <a:pt x="14" y="48"/>
                        <a:pt x="15" y="48"/>
                      </a:cubicBezTo>
                      <a:cubicBezTo>
                        <a:pt x="17" y="48"/>
                        <a:pt x="17" y="47"/>
                        <a:pt x="17" y="45"/>
                      </a:cubicBezTo>
                      <a:cubicBezTo>
                        <a:pt x="17" y="30"/>
                        <a:pt x="17" y="30"/>
                        <a:pt x="17" y="30"/>
                      </a:cubicBezTo>
                      <a:cubicBezTo>
                        <a:pt x="22" y="30"/>
                        <a:pt x="22" y="30"/>
                        <a:pt x="22" y="30"/>
                      </a:cubicBezTo>
                      <a:cubicBezTo>
                        <a:pt x="17" y="5"/>
                        <a:pt x="17" y="5"/>
                        <a:pt x="17" y="5"/>
                      </a:cubicBezTo>
                      <a:cubicBezTo>
                        <a:pt x="18" y="5"/>
                        <a:pt x="18" y="5"/>
                        <a:pt x="18" y="5"/>
                      </a:cubicBezTo>
                      <a:cubicBezTo>
                        <a:pt x="21" y="20"/>
                        <a:pt x="21" y="20"/>
                        <a:pt x="21" y="20"/>
                      </a:cubicBezTo>
                      <a:cubicBezTo>
                        <a:pt x="21" y="21"/>
                        <a:pt x="22" y="22"/>
                        <a:pt x="23" y="22"/>
                      </a:cubicBezTo>
                      <a:cubicBezTo>
                        <a:pt x="24" y="22"/>
                        <a:pt x="25" y="21"/>
                        <a:pt x="25" y="20"/>
                      </a:cubicBezTo>
                      <a:cubicBezTo>
                        <a:pt x="21" y="4"/>
                        <a:pt x="21" y="4"/>
                        <a:pt x="21" y="4"/>
                      </a:cubicBezTo>
                      <a:cubicBezTo>
                        <a:pt x="21" y="1"/>
                        <a:pt x="20" y="0"/>
                        <a:pt x="17" y="0"/>
                      </a:cubicBezTo>
                      <a:close/>
                    </a:path>
                  </a:pathLst>
                </a:cu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sp>
              <p:nvSpPr>
                <p:cNvPr id="194" name="Google Shape;3988;p62">
                  <a:extLst>
                    <a:ext uri="{FF2B5EF4-FFF2-40B4-BE49-F238E27FC236}">
                      <a16:creationId xmlns:a16="http://schemas.microsoft.com/office/drawing/2014/main" id="{06F08B57-87FF-9307-B562-9E35510E922D}"/>
                    </a:ext>
                  </a:extLst>
                </p:cNvPr>
                <p:cNvSpPr/>
                <p:nvPr/>
              </p:nvSpPr>
              <p:spPr>
                <a:xfrm>
                  <a:off x="6905625" y="8172450"/>
                  <a:ext cx="165100" cy="165100"/>
                </a:xfrm>
                <a:prstGeom prst="ellipse">
                  <a:avLst/>
                </a:pr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grpSp>
          <p:grpSp>
            <p:nvGrpSpPr>
              <p:cNvPr id="154" name="Google Shape;3989;p62">
                <a:extLst>
                  <a:ext uri="{FF2B5EF4-FFF2-40B4-BE49-F238E27FC236}">
                    <a16:creationId xmlns:a16="http://schemas.microsoft.com/office/drawing/2014/main" id="{EEE33D95-E1B6-D48B-04A7-75F669BB68BC}"/>
                  </a:ext>
                </a:extLst>
              </p:cNvPr>
              <p:cNvGrpSpPr/>
              <p:nvPr/>
            </p:nvGrpSpPr>
            <p:grpSpPr>
              <a:xfrm>
                <a:off x="14223999" y="6273799"/>
                <a:ext cx="458788" cy="1082676"/>
                <a:chOff x="7364413" y="8172450"/>
                <a:chExt cx="458788" cy="1082676"/>
              </a:xfrm>
              <a:grpFill/>
            </p:grpSpPr>
            <p:sp>
              <p:nvSpPr>
                <p:cNvPr id="191" name="Google Shape;3990;p62">
                  <a:extLst>
                    <a:ext uri="{FF2B5EF4-FFF2-40B4-BE49-F238E27FC236}">
                      <a16:creationId xmlns:a16="http://schemas.microsoft.com/office/drawing/2014/main" id="{353BB798-E43A-23FA-FB3B-BAC58EE7664B}"/>
                    </a:ext>
                  </a:extLst>
                </p:cNvPr>
                <p:cNvSpPr/>
                <p:nvPr/>
              </p:nvSpPr>
              <p:spPr>
                <a:xfrm>
                  <a:off x="7364413" y="8374063"/>
                  <a:ext cx="458788" cy="881063"/>
                </a:xfrm>
                <a:custGeom>
                  <a:avLst/>
                  <a:gdLst/>
                  <a:ahLst/>
                  <a:cxnLst/>
                  <a:rect l="l" t="t" r="r" b="b"/>
                  <a:pathLst>
                    <a:path w="25" h="48" extrusionOk="0">
                      <a:moveTo>
                        <a:pt x="18" y="0"/>
                      </a:moveTo>
                      <a:cubicBezTo>
                        <a:pt x="7" y="0"/>
                        <a:pt x="7" y="0"/>
                        <a:pt x="7" y="0"/>
                      </a:cubicBezTo>
                      <a:cubicBezTo>
                        <a:pt x="5" y="0"/>
                        <a:pt x="4" y="2"/>
                        <a:pt x="3" y="4"/>
                      </a:cubicBezTo>
                      <a:cubicBezTo>
                        <a:pt x="0" y="20"/>
                        <a:pt x="0" y="20"/>
                        <a:pt x="0" y="20"/>
                      </a:cubicBezTo>
                      <a:cubicBezTo>
                        <a:pt x="0" y="21"/>
                        <a:pt x="1" y="22"/>
                        <a:pt x="2" y="22"/>
                      </a:cubicBezTo>
                      <a:cubicBezTo>
                        <a:pt x="3" y="22"/>
                        <a:pt x="3" y="21"/>
                        <a:pt x="4" y="20"/>
                      </a:cubicBezTo>
                      <a:cubicBezTo>
                        <a:pt x="7" y="5"/>
                        <a:pt x="7" y="5"/>
                        <a:pt x="7" y="5"/>
                      </a:cubicBezTo>
                      <a:cubicBezTo>
                        <a:pt x="8" y="5"/>
                        <a:pt x="8" y="5"/>
                        <a:pt x="8" y="5"/>
                      </a:cubicBezTo>
                      <a:cubicBezTo>
                        <a:pt x="3" y="30"/>
                        <a:pt x="3" y="30"/>
                        <a:pt x="3" y="30"/>
                      </a:cubicBezTo>
                      <a:cubicBezTo>
                        <a:pt x="8" y="30"/>
                        <a:pt x="8" y="30"/>
                        <a:pt x="8" y="30"/>
                      </a:cubicBezTo>
                      <a:cubicBezTo>
                        <a:pt x="8" y="45"/>
                        <a:pt x="8" y="45"/>
                        <a:pt x="8" y="45"/>
                      </a:cubicBezTo>
                      <a:cubicBezTo>
                        <a:pt x="8" y="47"/>
                        <a:pt x="8" y="48"/>
                        <a:pt x="10" y="48"/>
                      </a:cubicBezTo>
                      <a:cubicBezTo>
                        <a:pt x="11" y="48"/>
                        <a:pt x="12" y="47"/>
                        <a:pt x="12" y="45"/>
                      </a:cubicBezTo>
                      <a:cubicBezTo>
                        <a:pt x="12" y="30"/>
                        <a:pt x="12" y="30"/>
                        <a:pt x="12" y="30"/>
                      </a:cubicBezTo>
                      <a:cubicBezTo>
                        <a:pt x="13" y="30"/>
                        <a:pt x="13" y="30"/>
                        <a:pt x="13" y="30"/>
                      </a:cubicBezTo>
                      <a:cubicBezTo>
                        <a:pt x="13" y="45"/>
                        <a:pt x="13" y="45"/>
                        <a:pt x="13" y="45"/>
                      </a:cubicBezTo>
                      <a:cubicBezTo>
                        <a:pt x="13" y="47"/>
                        <a:pt x="14" y="48"/>
                        <a:pt x="15" y="48"/>
                      </a:cubicBezTo>
                      <a:cubicBezTo>
                        <a:pt x="17" y="48"/>
                        <a:pt x="17" y="47"/>
                        <a:pt x="17" y="45"/>
                      </a:cubicBezTo>
                      <a:cubicBezTo>
                        <a:pt x="17" y="30"/>
                        <a:pt x="17" y="30"/>
                        <a:pt x="17" y="30"/>
                      </a:cubicBezTo>
                      <a:cubicBezTo>
                        <a:pt x="22" y="30"/>
                        <a:pt x="22" y="30"/>
                        <a:pt x="22" y="30"/>
                      </a:cubicBezTo>
                      <a:cubicBezTo>
                        <a:pt x="17" y="5"/>
                        <a:pt x="17" y="5"/>
                        <a:pt x="17" y="5"/>
                      </a:cubicBezTo>
                      <a:cubicBezTo>
                        <a:pt x="18" y="5"/>
                        <a:pt x="18" y="5"/>
                        <a:pt x="18" y="5"/>
                      </a:cubicBezTo>
                      <a:cubicBezTo>
                        <a:pt x="21" y="20"/>
                        <a:pt x="21" y="20"/>
                        <a:pt x="21" y="20"/>
                      </a:cubicBezTo>
                      <a:cubicBezTo>
                        <a:pt x="22" y="21"/>
                        <a:pt x="22" y="22"/>
                        <a:pt x="23" y="22"/>
                      </a:cubicBezTo>
                      <a:cubicBezTo>
                        <a:pt x="24" y="22"/>
                        <a:pt x="25" y="21"/>
                        <a:pt x="25" y="20"/>
                      </a:cubicBezTo>
                      <a:cubicBezTo>
                        <a:pt x="22" y="4"/>
                        <a:pt x="22" y="4"/>
                        <a:pt x="22" y="4"/>
                      </a:cubicBezTo>
                      <a:cubicBezTo>
                        <a:pt x="21" y="1"/>
                        <a:pt x="20" y="0"/>
                        <a:pt x="18" y="0"/>
                      </a:cubicBezTo>
                      <a:close/>
                    </a:path>
                  </a:pathLst>
                </a:cu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sp>
              <p:nvSpPr>
                <p:cNvPr id="192" name="Google Shape;3991;p62">
                  <a:extLst>
                    <a:ext uri="{FF2B5EF4-FFF2-40B4-BE49-F238E27FC236}">
                      <a16:creationId xmlns:a16="http://schemas.microsoft.com/office/drawing/2014/main" id="{107DD6C2-B25C-B302-C123-52557148280F}"/>
                    </a:ext>
                  </a:extLst>
                </p:cNvPr>
                <p:cNvSpPr/>
                <p:nvPr/>
              </p:nvSpPr>
              <p:spPr>
                <a:xfrm>
                  <a:off x="7512050" y="8172450"/>
                  <a:ext cx="165100" cy="165100"/>
                </a:xfrm>
                <a:prstGeom prst="ellipse">
                  <a:avLst/>
                </a:pr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grpSp>
          <p:grpSp>
            <p:nvGrpSpPr>
              <p:cNvPr id="155" name="Google Shape;3992;p62">
                <a:extLst>
                  <a:ext uri="{FF2B5EF4-FFF2-40B4-BE49-F238E27FC236}">
                    <a16:creationId xmlns:a16="http://schemas.microsoft.com/office/drawing/2014/main" id="{28F2CCB8-4E93-2219-A45D-903B5E3C019A}"/>
                  </a:ext>
                </a:extLst>
              </p:cNvPr>
              <p:cNvGrpSpPr/>
              <p:nvPr/>
            </p:nvGrpSpPr>
            <p:grpSpPr>
              <a:xfrm>
                <a:off x="14830424" y="6273799"/>
                <a:ext cx="458788" cy="1082676"/>
                <a:chOff x="7970838" y="8172450"/>
                <a:chExt cx="458788" cy="1082676"/>
              </a:xfrm>
              <a:grpFill/>
            </p:grpSpPr>
            <p:sp>
              <p:nvSpPr>
                <p:cNvPr id="189" name="Google Shape;3993;p62">
                  <a:extLst>
                    <a:ext uri="{FF2B5EF4-FFF2-40B4-BE49-F238E27FC236}">
                      <a16:creationId xmlns:a16="http://schemas.microsoft.com/office/drawing/2014/main" id="{61B6D856-7BF5-AC3F-F900-EFD7DE0A96E7}"/>
                    </a:ext>
                  </a:extLst>
                </p:cNvPr>
                <p:cNvSpPr/>
                <p:nvPr/>
              </p:nvSpPr>
              <p:spPr>
                <a:xfrm>
                  <a:off x="7970838" y="8374063"/>
                  <a:ext cx="458788" cy="881063"/>
                </a:xfrm>
                <a:custGeom>
                  <a:avLst/>
                  <a:gdLst/>
                  <a:ahLst/>
                  <a:cxnLst/>
                  <a:rect l="l" t="t" r="r" b="b"/>
                  <a:pathLst>
                    <a:path w="25" h="48" extrusionOk="0">
                      <a:moveTo>
                        <a:pt x="18" y="0"/>
                      </a:moveTo>
                      <a:cubicBezTo>
                        <a:pt x="8" y="0"/>
                        <a:pt x="8" y="0"/>
                        <a:pt x="8" y="0"/>
                      </a:cubicBezTo>
                      <a:cubicBezTo>
                        <a:pt x="5" y="0"/>
                        <a:pt x="4" y="2"/>
                        <a:pt x="3" y="4"/>
                      </a:cubicBezTo>
                      <a:cubicBezTo>
                        <a:pt x="0" y="20"/>
                        <a:pt x="0" y="20"/>
                        <a:pt x="0" y="20"/>
                      </a:cubicBezTo>
                      <a:cubicBezTo>
                        <a:pt x="0" y="21"/>
                        <a:pt x="1" y="22"/>
                        <a:pt x="2" y="22"/>
                      </a:cubicBezTo>
                      <a:cubicBezTo>
                        <a:pt x="3" y="22"/>
                        <a:pt x="3" y="21"/>
                        <a:pt x="4" y="20"/>
                      </a:cubicBezTo>
                      <a:cubicBezTo>
                        <a:pt x="7" y="5"/>
                        <a:pt x="7" y="5"/>
                        <a:pt x="7" y="5"/>
                      </a:cubicBezTo>
                      <a:cubicBezTo>
                        <a:pt x="8" y="5"/>
                        <a:pt x="8" y="5"/>
                        <a:pt x="8" y="5"/>
                      </a:cubicBezTo>
                      <a:cubicBezTo>
                        <a:pt x="3" y="30"/>
                        <a:pt x="3" y="30"/>
                        <a:pt x="3" y="30"/>
                      </a:cubicBezTo>
                      <a:cubicBezTo>
                        <a:pt x="8" y="30"/>
                        <a:pt x="8" y="30"/>
                        <a:pt x="8" y="30"/>
                      </a:cubicBezTo>
                      <a:cubicBezTo>
                        <a:pt x="8" y="45"/>
                        <a:pt x="8" y="45"/>
                        <a:pt x="8" y="45"/>
                      </a:cubicBezTo>
                      <a:cubicBezTo>
                        <a:pt x="8" y="47"/>
                        <a:pt x="8" y="48"/>
                        <a:pt x="10" y="48"/>
                      </a:cubicBezTo>
                      <a:cubicBezTo>
                        <a:pt x="11" y="48"/>
                        <a:pt x="12" y="47"/>
                        <a:pt x="12" y="45"/>
                      </a:cubicBezTo>
                      <a:cubicBezTo>
                        <a:pt x="12" y="30"/>
                        <a:pt x="12" y="30"/>
                        <a:pt x="12" y="30"/>
                      </a:cubicBezTo>
                      <a:cubicBezTo>
                        <a:pt x="13" y="30"/>
                        <a:pt x="13" y="30"/>
                        <a:pt x="13" y="30"/>
                      </a:cubicBezTo>
                      <a:cubicBezTo>
                        <a:pt x="13" y="45"/>
                        <a:pt x="13" y="45"/>
                        <a:pt x="13" y="45"/>
                      </a:cubicBezTo>
                      <a:cubicBezTo>
                        <a:pt x="13" y="47"/>
                        <a:pt x="14" y="48"/>
                        <a:pt x="15" y="48"/>
                      </a:cubicBezTo>
                      <a:cubicBezTo>
                        <a:pt x="17" y="48"/>
                        <a:pt x="17" y="47"/>
                        <a:pt x="17" y="45"/>
                      </a:cubicBezTo>
                      <a:cubicBezTo>
                        <a:pt x="17" y="30"/>
                        <a:pt x="17" y="30"/>
                        <a:pt x="17" y="30"/>
                      </a:cubicBezTo>
                      <a:cubicBezTo>
                        <a:pt x="22" y="30"/>
                        <a:pt x="22" y="30"/>
                        <a:pt x="22" y="30"/>
                      </a:cubicBezTo>
                      <a:cubicBezTo>
                        <a:pt x="17" y="5"/>
                        <a:pt x="17" y="5"/>
                        <a:pt x="17" y="5"/>
                      </a:cubicBezTo>
                      <a:cubicBezTo>
                        <a:pt x="18" y="5"/>
                        <a:pt x="18" y="5"/>
                        <a:pt x="18" y="5"/>
                      </a:cubicBezTo>
                      <a:cubicBezTo>
                        <a:pt x="21" y="20"/>
                        <a:pt x="21" y="20"/>
                        <a:pt x="21" y="20"/>
                      </a:cubicBezTo>
                      <a:cubicBezTo>
                        <a:pt x="22" y="21"/>
                        <a:pt x="22" y="22"/>
                        <a:pt x="23" y="22"/>
                      </a:cubicBezTo>
                      <a:cubicBezTo>
                        <a:pt x="24" y="22"/>
                        <a:pt x="25" y="21"/>
                        <a:pt x="25" y="20"/>
                      </a:cubicBezTo>
                      <a:cubicBezTo>
                        <a:pt x="22" y="4"/>
                        <a:pt x="22" y="4"/>
                        <a:pt x="22" y="4"/>
                      </a:cubicBezTo>
                      <a:cubicBezTo>
                        <a:pt x="21" y="1"/>
                        <a:pt x="20" y="0"/>
                        <a:pt x="18" y="0"/>
                      </a:cubicBezTo>
                      <a:close/>
                    </a:path>
                  </a:pathLst>
                </a:cu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sp>
              <p:nvSpPr>
                <p:cNvPr id="190" name="Google Shape;3994;p62">
                  <a:extLst>
                    <a:ext uri="{FF2B5EF4-FFF2-40B4-BE49-F238E27FC236}">
                      <a16:creationId xmlns:a16="http://schemas.microsoft.com/office/drawing/2014/main" id="{CA343C19-CD21-4259-F35F-BC77E2A06D05}"/>
                    </a:ext>
                  </a:extLst>
                </p:cNvPr>
                <p:cNvSpPr/>
                <p:nvPr/>
              </p:nvSpPr>
              <p:spPr>
                <a:xfrm>
                  <a:off x="8116888" y="8172450"/>
                  <a:ext cx="165100" cy="165100"/>
                </a:xfrm>
                <a:prstGeom prst="ellipse">
                  <a:avLst/>
                </a:pr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grpSp>
          <p:grpSp>
            <p:nvGrpSpPr>
              <p:cNvPr id="156" name="Google Shape;3995;p62">
                <a:extLst>
                  <a:ext uri="{FF2B5EF4-FFF2-40B4-BE49-F238E27FC236}">
                    <a16:creationId xmlns:a16="http://schemas.microsoft.com/office/drawing/2014/main" id="{37857D3C-258D-56B5-43F1-78E893522714}"/>
                  </a:ext>
                </a:extLst>
              </p:cNvPr>
              <p:cNvGrpSpPr/>
              <p:nvPr/>
            </p:nvGrpSpPr>
            <p:grpSpPr>
              <a:xfrm>
                <a:off x="15436849" y="6273799"/>
                <a:ext cx="458788" cy="1082676"/>
                <a:chOff x="8577263" y="8172450"/>
                <a:chExt cx="458788" cy="1082676"/>
              </a:xfrm>
              <a:grpFill/>
            </p:grpSpPr>
            <p:sp>
              <p:nvSpPr>
                <p:cNvPr id="187" name="Google Shape;3996;p62">
                  <a:extLst>
                    <a:ext uri="{FF2B5EF4-FFF2-40B4-BE49-F238E27FC236}">
                      <a16:creationId xmlns:a16="http://schemas.microsoft.com/office/drawing/2014/main" id="{22655C3F-5117-48D5-EE8D-6DA611DA3A7B}"/>
                    </a:ext>
                  </a:extLst>
                </p:cNvPr>
                <p:cNvSpPr/>
                <p:nvPr/>
              </p:nvSpPr>
              <p:spPr>
                <a:xfrm>
                  <a:off x="8577263" y="8374063"/>
                  <a:ext cx="458788" cy="881063"/>
                </a:xfrm>
                <a:custGeom>
                  <a:avLst/>
                  <a:gdLst/>
                  <a:ahLst/>
                  <a:cxnLst/>
                  <a:rect l="l" t="t" r="r" b="b"/>
                  <a:pathLst>
                    <a:path w="25" h="48" extrusionOk="0">
                      <a:moveTo>
                        <a:pt x="18" y="0"/>
                      </a:moveTo>
                      <a:cubicBezTo>
                        <a:pt x="8" y="0"/>
                        <a:pt x="8" y="0"/>
                        <a:pt x="8" y="0"/>
                      </a:cubicBezTo>
                      <a:cubicBezTo>
                        <a:pt x="5" y="0"/>
                        <a:pt x="4" y="2"/>
                        <a:pt x="4" y="4"/>
                      </a:cubicBezTo>
                      <a:cubicBezTo>
                        <a:pt x="0" y="20"/>
                        <a:pt x="0" y="20"/>
                        <a:pt x="0" y="20"/>
                      </a:cubicBezTo>
                      <a:cubicBezTo>
                        <a:pt x="0" y="21"/>
                        <a:pt x="1" y="22"/>
                        <a:pt x="2" y="22"/>
                      </a:cubicBezTo>
                      <a:cubicBezTo>
                        <a:pt x="3" y="22"/>
                        <a:pt x="4" y="21"/>
                        <a:pt x="4" y="20"/>
                      </a:cubicBezTo>
                      <a:cubicBezTo>
                        <a:pt x="7" y="5"/>
                        <a:pt x="7" y="5"/>
                        <a:pt x="7" y="5"/>
                      </a:cubicBezTo>
                      <a:cubicBezTo>
                        <a:pt x="8" y="5"/>
                        <a:pt x="8" y="5"/>
                        <a:pt x="8" y="5"/>
                      </a:cubicBezTo>
                      <a:cubicBezTo>
                        <a:pt x="3" y="30"/>
                        <a:pt x="3" y="30"/>
                        <a:pt x="3" y="30"/>
                      </a:cubicBezTo>
                      <a:cubicBezTo>
                        <a:pt x="8" y="30"/>
                        <a:pt x="8" y="30"/>
                        <a:pt x="8" y="30"/>
                      </a:cubicBezTo>
                      <a:cubicBezTo>
                        <a:pt x="8" y="45"/>
                        <a:pt x="8" y="45"/>
                        <a:pt x="8" y="45"/>
                      </a:cubicBezTo>
                      <a:cubicBezTo>
                        <a:pt x="8" y="47"/>
                        <a:pt x="8" y="48"/>
                        <a:pt x="10" y="48"/>
                      </a:cubicBezTo>
                      <a:cubicBezTo>
                        <a:pt x="11" y="48"/>
                        <a:pt x="12" y="47"/>
                        <a:pt x="12" y="45"/>
                      </a:cubicBezTo>
                      <a:cubicBezTo>
                        <a:pt x="12" y="30"/>
                        <a:pt x="12" y="30"/>
                        <a:pt x="12" y="30"/>
                      </a:cubicBezTo>
                      <a:cubicBezTo>
                        <a:pt x="13" y="30"/>
                        <a:pt x="13" y="30"/>
                        <a:pt x="13" y="30"/>
                      </a:cubicBezTo>
                      <a:cubicBezTo>
                        <a:pt x="13" y="45"/>
                        <a:pt x="13" y="45"/>
                        <a:pt x="13" y="45"/>
                      </a:cubicBezTo>
                      <a:cubicBezTo>
                        <a:pt x="13" y="47"/>
                        <a:pt x="14" y="48"/>
                        <a:pt x="16" y="48"/>
                      </a:cubicBezTo>
                      <a:cubicBezTo>
                        <a:pt x="17" y="48"/>
                        <a:pt x="18" y="47"/>
                        <a:pt x="18" y="45"/>
                      </a:cubicBezTo>
                      <a:cubicBezTo>
                        <a:pt x="18" y="30"/>
                        <a:pt x="18" y="30"/>
                        <a:pt x="18" y="30"/>
                      </a:cubicBezTo>
                      <a:cubicBezTo>
                        <a:pt x="22" y="30"/>
                        <a:pt x="22" y="30"/>
                        <a:pt x="22" y="30"/>
                      </a:cubicBezTo>
                      <a:cubicBezTo>
                        <a:pt x="18" y="5"/>
                        <a:pt x="18" y="5"/>
                        <a:pt x="18" y="5"/>
                      </a:cubicBezTo>
                      <a:cubicBezTo>
                        <a:pt x="18" y="5"/>
                        <a:pt x="18" y="5"/>
                        <a:pt x="18" y="5"/>
                      </a:cubicBezTo>
                      <a:cubicBezTo>
                        <a:pt x="21" y="20"/>
                        <a:pt x="21" y="20"/>
                        <a:pt x="21" y="20"/>
                      </a:cubicBezTo>
                      <a:cubicBezTo>
                        <a:pt x="22" y="21"/>
                        <a:pt x="22" y="22"/>
                        <a:pt x="23" y="22"/>
                      </a:cubicBezTo>
                      <a:cubicBezTo>
                        <a:pt x="24" y="22"/>
                        <a:pt x="25" y="21"/>
                        <a:pt x="25" y="20"/>
                      </a:cubicBezTo>
                      <a:cubicBezTo>
                        <a:pt x="22" y="4"/>
                        <a:pt x="22" y="4"/>
                        <a:pt x="22" y="4"/>
                      </a:cubicBezTo>
                      <a:cubicBezTo>
                        <a:pt x="21" y="1"/>
                        <a:pt x="20" y="0"/>
                        <a:pt x="18" y="0"/>
                      </a:cubicBezTo>
                      <a:close/>
                    </a:path>
                  </a:pathLst>
                </a:cu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sp>
              <p:nvSpPr>
                <p:cNvPr id="188" name="Google Shape;3997;p62">
                  <a:extLst>
                    <a:ext uri="{FF2B5EF4-FFF2-40B4-BE49-F238E27FC236}">
                      <a16:creationId xmlns:a16="http://schemas.microsoft.com/office/drawing/2014/main" id="{3D326B89-4B05-6A8C-BEBD-FB769469F43A}"/>
                    </a:ext>
                  </a:extLst>
                </p:cNvPr>
                <p:cNvSpPr/>
                <p:nvPr/>
              </p:nvSpPr>
              <p:spPr>
                <a:xfrm>
                  <a:off x="8723313" y="8172450"/>
                  <a:ext cx="165100" cy="165100"/>
                </a:xfrm>
                <a:prstGeom prst="ellipse">
                  <a:avLst/>
                </a:pr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grpSp>
          <p:grpSp>
            <p:nvGrpSpPr>
              <p:cNvPr id="157" name="Google Shape;3998;p62">
                <a:extLst>
                  <a:ext uri="{FF2B5EF4-FFF2-40B4-BE49-F238E27FC236}">
                    <a16:creationId xmlns:a16="http://schemas.microsoft.com/office/drawing/2014/main" id="{6F17F14D-6B45-664F-E434-B7744FBE3BFF}"/>
                  </a:ext>
                </a:extLst>
              </p:cNvPr>
              <p:cNvGrpSpPr/>
              <p:nvPr/>
            </p:nvGrpSpPr>
            <p:grpSpPr>
              <a:xfrm>
                <a:off x="9928966" y="7569199"/>
                <a:ext cx="458788" cy="1082676"/>
                <a:chOff x="3105150" y="8172450"/>
                <a:chExt cx="458788" cy="1082676"/>
              </a:xfrm>
              <a:grpFill/>
            </p:grpSpPr>
            <p:sp>
              <p:nvSpPr>
                <p:cNvPr id="185" name="Google Shape;3999;p62">
                  <a:extLst>
                    <a:ext uri="{FF2B5EF4-FFF2-40B4-BE49-F238E27FC236}">
                      <a16:creationId xmlns:a16="http://schemas.microsoft.com/office/drawing/2014/main" id="{A10CA857-F2C1-51AA-B7B6-DD8ECE78D2AF}"/>
                    </a:ext>
                  </a:extLst>
                </p:cNvPr>
                <p:cNvSpPr/>
                <p:nvPr/>
              </p:nvSpPr>
              <p:spPr>
                <a:xfrm>
                  <a:off x="3105150" y="8374063"/>
                  <a:ext cx="458788" cy="881063"/>
                </a:xfrm>
                <a:custGeom>
                  <a:avLst/>
                  <a:gdLst/>
                  <a:ahLst/>
                  <a:cxnLst/>
                  <a:rect l="l" t="t" r="r" b="b"/>
                  <a:pathLst>
                    <a:path w="25" h="48" extrusionOk="0">
                      <a:moveTo>
                        <a:pt x="18" y="0"/>
                      </a:moveTo>
                      <a:cubicBezTo>
                        <a:pt x="7" y="0"/>
                        <a:pt x="7" y="0"/>
                        <a:pt x="7" y="0"/>
                      </a:cubicBezTo>
                      <a:cubicBezTo>
                        <a:pt x="5" y="0"/>
                        <a:pt x="4" y="2"/>
                        <a:pt x="3" y="4"/>
                      </a:cubicBezTo>
                      <a:cubicBezTo>
                        <a:pt x="0" y="20"/>
                        <a:pt x="0" y="20"/>
                        <a:pt x="0" y="20"/>
                      </a:cubicBezTo>
                      <a:cubicBezTo>
                        <a:pt x="0" y="21"/>
                        <a:pt x="1" y="22"/>
                        <a:pt x="2" y="22"/>
                      </a:cubicBezTo>
                      <a:cubicBezTo>
                        <a:pt x="3" y="22"/>
                        <a:pt x="3" y="21"/>
                        <a:pt x="4" y="20"/>
                      </a:cubicBezTo>
                      <a:cubicBezTo>
                        <a:pt x="7" y="5"/>
                        <a:pt x="7" y="5"/>
                        <a:pt x="7" y="5"/>
                      </a:cubicBezTo>
                      <a:cubicBezTo>
                        <a:pt x="8" y="5"/>
                        <a:pt x="8" y="5"/>
                        <a:pt x="8" y="5"/>
                      </a:cubicBezTo>
                      <a:cubicBezTo>
                        <a:pt x="3" y="30"/>
                        <a:pt x="3" y="30"/>
                        <a:pt x="3" y="30"/>
                      </a:cubicBezTo>
                      <a:cubicBezTo>
                        <a:pt x="8" y="30"/>
                        <a:pt x="8" y="30"/>
                        <a:pt x="8" y="30"/>
                      </a:cubicBezTo>
                      <a:cubicBezTo>
                        <a:pt x="8" y="45"/>
                        <a:pt x="8" y="45"/>
                        <a:pt x="8" y="45"/>
                      </a:cubicBezTo>
                      <a:cubicBezTo>
                        <a:pt x="8" y="47"/>
                        <a:pt x="8" y="48"/>
                        <a:pt x="10" y="48"/>
                      </a:cubicBezTo>
                      <a:cubicBezTo>
                        <a:pt x="11" y="48"/>
                        <a:pt x="12" y="47"/>
                        <a:pt x="12" y="45"/>
                      </a:cubicBezTo>
                      <a:cubicBezTo>
                        <a:pt x="12" y="30"/>
                        <a:pt x="12" y="30"/>
                        <a:pt x="12" y="30"/>
                      </a:cubicBezTo>
                      <a:cubicBezTo>
                        <a:pt x="13" y="30"/>
                        <a:pt x="13" y="30"/>
                        <a:pt x="13" y="30"/>
                      </a:cubicBezTo>
                      <a:cubicBezTo>
                        <a:pt x="13" y="45"/>
                        <a:pt x="13" y="45"/>
                        <a:pt x="13" y="45"/>
                      </a:cubicBezTo>
                      <a:cubicBezTo>
                        <a:pt x="13" y="47"/>
                        <a:pt x="14" y="48"/>
                        <a:pt x="15" y="48"/>
                      </a:cubicBezTo>
                      <a:cubicBezTo>
                        <a:pt x="17" y="48"/>
                        <a:pt x="17" y="47"/>
                        <a:pt x="17" y="45"/>
                      </a:cubicBezTo>
                      <a:cubicBezTo>
                        <a:pt x="17" y="30"/>
                        <a:pt x="17" y="30"/>
                        <a:pt x="17" y="30"/>
                      </a:cubicBezTo>
                      <a:cubicBezTo>
                        <a:pt x="22" y="30"/>
                        <a:pt x="22" y="30"/>
                        <a:pt x="22" y="30"/>
                      </a:cubicBezTo>
                      <a:cubicBezTo>
                        <a:pt x="17" y="5"/>
                        <a:pt x="17" y="5"/>
                        <a:pt x="17" y="5"/>
                      </a:cubicBezTo>
                      <a:cubicBezTo>
                        <a:pt x="18" y="5"/>
                        <a:pt x="18" y="5"/>
                        <a:pt x="18" y="5"/>
                      </a:cubicBezTo>
                      <a:cubicBezTo>
                        <a:pt x="21" y="20"/>
                        <a:pt x="21" y="20"/>
                        <a:pt x="21" y="20"/>
                      </a:cubicBezTo>
                      <a:cubicBezTo>
                        <a:pt x="22" y="21"/>
                        <a:pt x="22" y="22"/>
                        <a:pt x="23" y="22"/>
                      </a:cubicBezTo>
                      <a:cubicBezTo>
                        <a:pt x="24" y="22"/>
                        <a:pt x="25" y="21"/>
                        <a:pt x="25" y="20"/>
                      </a:cubicBezTo>
                      <a:cubicBezTo>
                        <a:pt x="22" y="4"/>
                        <a:pt x="22" y="4"/>
                        <a:pt x="22" y="4"/>
                      </a:cubicBezTo>
                      <a:cubicBezTo>
                        <a:pt x="21" y="1"/>
                        <a:pt x="20" y="0"/>
                        <a:pt x="18" y="0"/>
                      </a:cubicBezTo>
                      <a:close/>
                    </a:path>
                  </a:pathLst>
                </a:cu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sp>
              <p:nvSpPr>
                <p:cNvPr id="186" name="Google Shape;4000;p62">
                  <a:extLst>
                    <a:ext uri="{FF2B5EF4-FFF2-40B4-BE49-F238E27FC236}">
                      <a16:creationId xmlns:a16="http://schemas.microsoft.com/office/drawing/2014/main" id="{DE1F6D3D-3532-7DA3-587C-370889486D58}"/>
                    </a:ext>
                  </a:extLst>
                </p:cNvPr>
                <p:cNvSpPr/>
                <p:nvPr/>
              </p:nvSpPr>
              <p:spPr>
                <a:xfrm>
                  <a:off x="3251200" y="8172450"/>
                  <a:ext cx="165100" cy="165100"/>
                </a:xfrm>
                <a:prstGeom prst="ellipse">
                  <a:avLst/>
                </a:pr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grpSp>
          <p:grpSp>
            <p:nvGrpSpPr>
              <p:cNvPr id="158" name="Google Shape;4001;p62">
                <a:extLst>
                  <a:ext uri="{FF2B5EF4-FFF2-40B4-BE49-F238E27FC236}">
                    <a16:creationId xmlns:a16="http://schemas.microsoft.com/office/drawing/2014/main" id="{6BEA2AAE-1BE7-7E97-0ED9-78216F8CEAB5}"/>
                  </a:ext>
                </a:extLst>
              </p:cNvPr>
              <p:cNvGrpSpPr/>
              <p:nvPr/>
            </p:nvGrpSpPr>
            <p:grpSpPr>
              <a:xfrm>
                <a:off x="10533804" y="7569199"/>
                <a:ext cx="460375" cy="1082676"/>
                <a:chOff x="3709988" y="8172450"/>
                <a:chExt cx="460375" cy="1082676"/>
              </a:xfrm>
              <a:grpFill/>
            </p:grpSpPr>
            <p:sp>
              <p:nvSpPr>
                <p:cNvPr id="183" name="Google Shape;4002;p62">
                  <a:extLst>
                    <a:ext uri="{FF2B5EF4-FFF2-40B4-BE49-F238E27FC236}">
                      <a16:creationId xmlns:a16="http://schemas.microsoft.com/office/drawing/2014/main" id="{15BFA706-7B28-5148-982F-B4B11CADB703}"/>
                    </a:ext>
                  </a:extLst>
                </p:cNvPr>
                <p:cNvSpPr/>
                <p:nvPr/>
              </p:nvSpPr>
              <p:spPr>
                <a:xfrm>
                  <a:off x="3709988" y="8374063"/>
                  <a:ext cx="460375" cy="881063"/>
                </a:xfrm>
                <a:custGeom>
                  <a:avLst/>
                  <a:gdLst/>
                  <a:ahLst/>
                  <a:cxnLst/>
                  <a:rect l="l" t="t" r="r" b="b"/>
                  <a:pathLst>
                    <a:path w="25" h="48" extrusionOk="0">
                      <a:moveTo>
                        <a:pt x="18" y="0"/>
                      </a:moveTo>
                      <a:cubicBezTo>
                        <a:pt x="8" y="0"/>
                        <a:pt x="8" y="0"/>
                        <a:pt x="8" y="0"/>
                      </a:cubicBezTo>
                      <a:cubicBezTo>
                        <a:pt x="5" y="0"/>
                        <a:pt x="4" y="2"/>
                        <a:pt x="4" y="4"/>
                      </a:cubicBezTo>
                      <a:cubicBezTo>
                        <a:pt x="0" y="20"/>
                        <a:pt x="0" y="20"/>
                        <a:pt x="0" y="20"/>
                      </a:cubicBezTo>
                      <a:cubicBezTo>
                        <a:pt x="0" y="21"/>
                        <a:pt x="1" y="22"/>
                        <a:pt x="2" y="22"/>
                      </a:cubicBezTo>
                      <a:cubicBezTo>
                        <a:pt x="3" y="22"/>
                        <a:pt x="4" y="21"/>
                        <a:pt x="4" y="20"/>
                      </a:cubicBezTo>
                      <a:cubicBezTo>
                        <a:pt x="7" y="5"/>
                        <a:pt x="7" y="5"/>
                        <a:pt x="7" y="5"/>
                      </a:cubicBezTo>
                      <a:cubicBezTo>
                        <a:pt x="8" y="5"/>
                        <a:pt x="8" y="5"/>
                        <a:pt x="8" y="5"/>
                      </a:cubicBezTo>
                      <a:cubicBezTo>
                        <a:pt x="3" y="30"/>
                        <a:pt x="3" y="30"/>
                        <a:pt x="3" y="30"/>
                      </a:cubicBezTo>
                      <a:cubicBezTo>
                        <a:pt x="8" y="30"/>
                        <a:pt x="8" y="30"/>
                        <a:pt x="8" y="30"/>
                      </a:cubicBezTo>
                      <a:cubicBezTo>
                        <a:pt x="8" y="45"/>
                        <a:pt x="8" y="45"/>
                        <a:pt x="8" y="45"/>
                      </a:cubicBezTo>
                      <a:cubicBezTo>
                        <a:pt x="8" y="47"/>
                        <a:pt x="8" y="48"/>
                        <a:pt x="10" y="48"/>
                      </a:cubicBezTo>
                      <a:cubicBezTo>
                        <a:pt x="11" y="48"/>
                        <a:pt x="12" y="47"/>
                        <a:pt x="12" y="45"/>
                      </a:cubicBezTo>
                      <a:cubicBezTo>
                        <a:pt x="12" y="30"/>
                        <a:pt x="12" y="30"/>
                        <a:pt x="12" y="30"/>
                      </a:cubicBezTo>
                      <a:cubicBezTo>
                        <a:pt x="13" y="30"/>
                        <a:pt x="13" y="30"/>
                        <a:pt x="13" y="30"/>
                      </a:cubicBezTo>
                      <a:cubicBezTo>
                        <a:pt x="13" y="45"/>
                        <a:pt x="13" y="45"/>
                        <a:pt x="13" y="45"/>
                      </a:cubicBezTo>
                      <a:cubicBezTo>
                        <a:pt x="13" y="47"/>
                        <a:pt x="14" y="48"/>
                        <a:pt x="16" y="48"/>
                      </a:cubicBezTo>
                      <a:cubicBezTo>
                        <a:pt x="17" y="48"/>
                        <a:pt x="18" y="47"/>
                        <a:pt x="18" y="45"/>
                      </a:cubicBezTo>
                      <a:cubicBezTo>
                        <a:pt x="18" y="30"/>
                        <a:pt x="18" y="30"/>
                        <a:pt x="18" y="30"/>
                      </a:cubicBezTo>
                      <a:cubicBezTo>
                        <a:pt x="22" y="30"/>
                        <a:pt x="22" y="30"/>
                        <a:pt x="22" y="30"/>
                      </a:cubicBezTo>
                      <a:cubicBezTo>
                        <a:pt x="18" y="5"/>
                        <a:pt x="18" y="5"/>
                        <a:pt x="18" y="5"/>
                      </a:cubicBezTo>
                      <a:cubicBezTo>
                        <a:pt x="18" y="5"/>
                        <a:pt x="18" y="5"/>
                        <a:pt x="18" y="5"/>
                      </a:cubicBezTo>
                      <a:cubicBezTo>
                        <a:pt x="21" y="20"/>
                        <a:pt x="21" y="20"/>
                        <a:pt x="21" y="20"/>
                      </a:cubicBezTo>
                      <a:cubicBezTo>
                        <a:pt x="22" y="21"/>
                        <a:pt x="22" y="22"/>
                        <a:pt x="23" y="22"/>
                      </a:cubicBezTo>
                      <a:cubicBezTo>
                        <a:pt x="24" y="22"/>
                        <a:pt x="25" y="21"/>
                        <a:pt x="25" y="20"/>
                      </a:cubicBezTo>
                      <a:cubicBezTo>
                        <a:pt x="22" y="4"/>
                        <a:pt x="22" y="4"/>
                        <a:pt x="22" y="4"/>
                      </a:cubicBezTo>
                      <a:cubicBezTo>
                        <a:pt x="21" y="1"/>
                        <a:pt x="20" y="0"/>
                        <a:pt x="18" y="0"/>
                      </a:cubicBezTo>
                      <a:close/>
                    </a:path>
                  </a:pathLst>
                </a:cu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sp>
              <p:nvSpPr>
                <p:cNvPr id="184" name="Google Shape;4003;p62">
                  <a:extLst>
                    <a:ext uri="{FF2B5EF4-FFF2-40B4-BE49-F238E27FC236}">
                      <a16:creationId xmlns:a16="http://schemas.microsoft.com/office/drawing/2014/main" id="{1889931E-DCBA-2137-D2A6-EFBC39F251BE}"/>
                    </a:ext>
                  </a:extLst>
                </p:cNvPr>
                <p:cNvSpPr/>
                <p:nvPr/>
              </p:nvSpPr>
              <p:spPr>
                <a:xfrm>
                  <a:off x="3857625" y="8172450"/>
                  <a:ext cx="165100" cy="165100"/>
                </a:xfrm>
                <a:prstGeom prst="ellipse">
                  <a:avLst/>
                </a:pr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grpSp>
          <p:grpSp>
            <p:nvGrpSpPr>
              <p:cNvPr id="159" name="Google Shape;4004;p62">
                <a:extLst>
                  <a:ext uri="{FF2B5EF4-FFF2-40B4-BE49-F238E27FC236}">
                    <a16:creationId xmlns:a16="http://schemas.microsoft.com/office/drawing/2014/main" id="{0FA0A4E8-4F35-04E6-1CF4-47EBB6DE319C}"/>
                  </a:ext>
                </a:extLst>
              </p:cNvPr>
              <p:cNvGrpSpPr/>
              <p:nvPr/>
            </p:nvGrpSpPr>
            <p:grpSpPr>
              <a:xfrm>
                <a:off x="11159279" y="7569199"/>
                <a:ext cx="439738" cy="1082676"/>
                <a:chOff x="4335463" y="8172450"/>
                <a:chExt cx="439738" cy="1082676"/>
              </a:xfrm>
              <a:grpFill/>
            </p:grpSpPr>
            <p:sp>
              <p:nvSpPr>
                <p:cNvPr id="181" name="Google Shape;4005;p62">
                  <a:extLst>
                    <a:ext uri="{FF2B5EF4-FFF2-40B4-BE49-F238E27FC236}">
                      <a16:creationId xmlns:a16="http://schemas.microsoft.com/office/drawing/2014/main" id="{0A1D460B-748E-D550-43C7-1D3C69867574}"/>
                    </a:ext>
                  </a:extLst>
                </p:cNvPr>
                <p:cNvSpPr/>
                <p:nvPr/>
              </p:nvSpPr>
              <p:spPr>
                <a:xfrm>
                  <a:off x="4335463" y="8374063"/>
                  <a:ext cx="439738" cy="881063"/>
                </a:xfrm>
                <a:custGeom>
                  <a:avLst/>
                  <a:gdLst/>
                  <a:ahLst/>
                  <a:cxnLst/>
                  <a:rect l="l" t="t" r="r" b="b"/>
                  <a:pathLst>
                    <a:path w="24" h="48" extrusionOk="0">
                      <a:moveTo>
                        <a:pt x="17" y="0"/>
                      </a:moveTo>
                      <a:cubicBezTo>
                        <a:pt x="7" y="0"/>
                        <a:pt x="7" y="0"/>
                        <a:pt x="7" y="0"/>
                      </a:cubicBezTo>
                      <a:cubicBezTo>
                        <a:pt x="5" y="0"/>
                        <a:pt x="3" y="2"/>
                        <a:pt x="3" y="4"/>
                      </a:cubicBezTo>
                      <a:cubicBezTo>
                        <a:pt x="0" y="20"/>
                        <a:pt x="0" y="20"/>
                        <a:pt x="0" y="20"/>
                      </a:cubicBezTo>
                      <a:cubicBezTo>
                        <a:pt x="0" y="21"/>
                        <a:pt x="0" y="22"/>
                        <a:pt x="1" y="22"/>
                      </a:cubicBezTo>
                      <a:cubicBezTo>
                        <a:pt x="2" y="22"/>
                        <a:pt x="3" y="21"/>
                        <a:pt x="3" y="20"/>
                      </a:cubicBezTo>
                      <a:cubicBezTo>
                        <a:pt x="6" y="5"/>
                        <a:pt x="6" y="5"/>
                        <a:pt x="6" y="5"/>
                      </a:cubicBezTo>
                      <a:cubicBezTo>
                        <a:pt x="7" y="5"/>
                        <a:pt x="7" y="5"/>
                        <a:pt x="7" y="5"/>
                      </a:cubicBezTo>
                      <a:cubicBezTo>
                        <a:pt x="3" y="30"/>
                        <a:pt x="3" y="30"/>
                        <a:pt x="3" y="30"/>
                      </a:cubicBezTo>
                      <a:cubicBezTo>
                        <a:pt x="7" y="30"/>
                        <a:pt x="7" y="30"/>
                        <a:pt x="7" y="30"/>
                      </a:cubicBezTo>
                      <a:cubicBezTo>
                        <a:pt x="7" y="45"/>
                        <a:pt x="7" y="45"/>
                        <a:pt x="7" y="45"/>
                      </a:cubicBezTo>
                      <a:cubicBezTo>
                        <a:pt x="7" y="47"/>
                        <a:pt x="8" y="48"/>
                        <a:pt x="9" y="48"/>
                      </a:cubicBezTo>
                      <a:cubicBezTo>
                        <a:pt x="11" y="48"/>
                        <a:pt x="11" y="47"/>
                        <a:pt x="11" y="45"/>
                      </a:cubicBezTo>
                      <a:cubicBezTo>
                        <a:pt x="11" y="30"/>
                        <a:pt x="11" y="30"/>
                        <a:pt x="11" y="30"/>
                      </a:cubicBezTo>
                      <a:cubicBezTo>
                        <a:pt x="13" y="30"/>
                        <a:pt x="13" y="30"/>
                        <a:pt x="13" y="30"/>
                      </a:cubicBezTo>
                      <a:cubicBezTo>
                        <a:pt x="13" y="45"/>
                        <a:pt x="13" y="45"/>
                        <a:pt x="13" y="45"/>
                      </a:cubicBezTo>
                      <a:cubicBezTo>
                        <a:pt x="13" y="47"/>
                        <a:pt x="13" y="48"/>
                        <a:pt x="15" y="48"/>
                      </a:cubicBezTo>
                      <a:cubicBezTo>
                        <a:pt x="16" y="48"/>
                        <a:pt x="17" y="47"/>
                        <a:pt x="17" y="45"/>
                      </a:cubicBezTo>
                      <a:cubicBezTo>
                        <a:pt x="17" y="30"/>
                        <a:pt x="17" y="30"/>
                        <a:pt x="17" y="30"/>
                      </a:cubicBezTo>
                      <a:cubicBezTo>
                        <a:pt x="21" y="30"/>
                        <a:pt x="21" y="30"/>
                        <a:pt x="21" y="30"/>
                      </a:cubicBezTo>
                      <a:cubicBezTo>
                        <a:pt x="17" y="5"/>
                        <a:pt x="17" y="5"/>
                        <a:pt x="17" y="5"/>
                      </a:cubicBezTo>
                      <a:cubicBezTo>
                        <a:pt x="17" y="5"/>
                        <a:pt x="17" y="5"/>
                        <a:pt x="17" y="5"/>
                      </a:cubicBezTo>
                      <a:cubicBezTo>
                        <a:pt x="21" y="20"/>
                        <a:pt x="21" y="20"/>
                        <a:pt x="21" y="20"/>
                      </a:cubicBezTo>
                      <a:cubicBezTo>
                        <a:pt x="21" y="21"/>
                        <a:pt x="21" y="22"/>
                        <a:pt x="22" y="22"/>
                      </a:cubicBezTo>
                      <a:cubicBezTo>
                        <a:pt x="23" y="22"/>
                        <a:pt x="24" y="21"/>
                        <a:pt x="24" y="20"/>
                      </a:cubicBezTo>
                      <a:cubicBezTo>
                        <a:pt x="21" y="4"/>
                        <a:pt x="21" y="4"/>
                        <a:pt x="21" y="4"/>
                      </a:cubicBezTo>
                      <a:cubicBezTo>
                        <a:pt x="20" y="1"/>
                        <a:pt x="19" y="0"/>
                        <a:pt x="17" y="0"/>
                      </a:cubicBezTo>
                      <a:close/>
                    </a:path>
                  </a:pathLst>
                </a:cu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sp>
              <p:nvSpPr>
                <p:cNvPr id="182" name="Google Shape;4006;p62">
                  <a:extLst>
                    <a:ext uri="{FF2B5EF4-FFF2-40B4-BE49-F238E27FC236}">
                      <a16:creationId xmlns:a16="http://schemas.microsoft.com/office/drawing/2014/main" id="{7F331956-4E2D-5FCD-79EA-60BFFE4954EB}"/>
                    </a:ext>
                  </a:extLst>
                </p:cNvPr>
                <p:cNvSpPr/>
                <p:nvPr/>
              </p:nvSpPr>
              <p:spPr>
                <a:xfrm>
                  <a:off x="4481513" y="8172450"/>
                  <a:ext cx="147638" cy="165100"/>
                </a:xfrm>
                <a:prstGeom prst="ellipse">
                  <a:avLst/>
                </a:pr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grpSp>
          <p:grpSp>
            <p:nvGrpSpPr>
              <p:cNvPr id="160" name="Google Shape;4007;p62">
                <a:extLst>
                  <a:ext uri="{FF2B5EF4-FFF2-40B4-BE49-F238E27FC236}">
                    <a16:creationId xmlns:a16="http://schemas.microsoft.com/office/drawing/2014/main" id="{314EBF1E-F15F-FAA4-97B7-E20B06159BFC}"/>
                  </a:ext>
                </a:extLst>
              </p:cNvPr>
              <p:cNvGrpSpPr/>
              <p:nvPr/>
            </p:nvGrpSpPr>
            <p:grpSpPr>
              <a:xfrm>
                <a:off x="11764116" y="7569199"/>
                <a:ext cx="441325" cy="1082676"/>
                <a:chOff x="4940300" y="8172450"/>
                <a:chExt cx="441325" cy="1082676"/>
              </a:xfrm>
              <a:grpFill/>
            </p:grpSpPr>
            <p:sp>
              <p:nvSpPr>
                <p:cNvPr id="179" name="Google Shape;4008;p62">
                  <a:extLst>
                    <a:ext uri="{FF2B5EF4-FFF2-40B4-BE49-F238E27FC236}">
                      <a16:creationId xmlns:a16="http://schemas.microsoft.com/office/drawing/2014/main" id="{C82395E2-FAF5-CE80-8BB5-31D29F457684}"/>
                    </a:ext>
                  </a:extLst>
                </p:cNvPr>
                <p:cNvSpPr/>
                <p:nvPr/>
              </p:nvSpPr>
              <p:spPr>
                <a:xfrm>
                  <a:off x="4940300" y="8374063"/>
                  <a:ext cx="441325" cy="881063"/>
                </a:xfrm>
                <a:custGeom>
                  <a:avLst/>
                  <a:gdLst/>
                  <a:ahLst/>
                  <a:cxnLst/>
                  <a:rect l="l" t="t" r="r" b="b"/>
                  <a:pathLst>
                    <a:path w="24" h="48" extrusionOk="0">
                      <a:moveTo>
                        <a:pt x="17" y="0"/>
                      </a:moveTo>
                      <a:cubicBezTo>
                        <a:pt x="7" y="0"/>
                        <a:pt x="7" y="0"/>
                        <a:pt x="7" y="0"/>
                      </a:cubicBezTo>
                      <a:cubicBezTo>
                        <a:pt x="5" y="0"/>
                        <a:pt x="3" y="2"/>
                        <a:pt x="3" y="4"/>
                      </a:cubicBezTo>
                      <a:cubicBezTo>
                        <a:pt x="0" y="20"/>
                        <a:pt x="0" y="20"/>
                        <a:pt x="0" y="20"/>
                      </a:cubicBezTo>
                      <a:cubicBezTo>
                        <a:pt x="0" y="21"/>
                        <a:pt x="0" y="22"/>
                        <a:pt x="1" y="22"/>
                      </a:cubicBezTo>
                      <a:cubicBezTo>
                        <a:pt x="2" y="22"/>
                        <a:pt x="3" y="21"/>
                        <a:pt x="3" y="20"/>
                      </a:cubicBezTo>
                      <a:cubicBezTo>
                        <a:pt x="6" y="5"/>
                        <a:pt x="6" y="5"/>
                        <a:pt x="6" y="5"/>
                      </a:cubicBezTo>
                      <a:cubicBezTo>
                        <a:pt x="7" y="5"/>
                        <a:pt x="7" y="5"/>
                        <a:pt x="7" y="5"/>
                      </a:cubicBezTo>
                      <a:cubicBezTo>
                        <a:pt x="3" y="30"/>
                        <a:pt x="3" y="30"/>
                        <a:pt x="3" y="30"/>
                      </a:cubicBezTo>
                      <a:cubicBezTo>
                        <a:pt x="7" y="30"/>
                        <a:pt x="7" y="30"/>
                        <a:pt x="7" y="30"/>
                      </a:cubicBezTo>
                      <a:cubicBezTo>
                        <a:pt x="7" y="45"/>
                        <a:pt x="7" y="45"/>
                        <a:pt x="7" y="45"/>
                      </a:cubicBezTo>
                      <a:cubicBezTo>
                        <a:pt x="7" y="47"/>
                        <a:pt x="8" y="48"/>
                        <a:pt x="9" y="48"/>
                      </a:cubicBezTo>
                      <a:cubicBezTo>
                        <a:pt x="11" y="48"/>
                        <a:pt x="11" y="47"/>
                        <a:pt x="11" y="45"/>
                      </a:cubicBezTo>
                      <a:cubicBezTo>
                        <a:pt x="11" y="30"/>
                        <a:pt x="11" y="30"/>
                        <a:pt x="11" y="30"/>
                      </a:cubicBezTo>
                      <a:cubicBezTo>
                        <a:pt x="13" y="30"/>
                        <a:pt x="13" y="30"/>
                        <a:pt x="13" y="30"/>
                      </a:cubicBezTo>
                      <a:cubicBezTo>
                        <a:pt x="13" y="45"/>
                        <a:pt x="13" y="45"/>
                        <a:pt x="13" y="45"/>
                      </a:cubicBezTo>
                      <a:cubicBezTo>
                        <a:pt x="13" y="47"/>
                        <a:pt x="13" y="48"/>
                        <a:pt x="15" y="48"/>
                      </a:cubicBezTo>
                      <a:cubicBezTo>
                        <a:pt x="16" y="48"/>
                        <a:pt x="17" y="47"/>
                        <a:pt x="17" y="45"/>
                      </a:cubicBezTo>
                      <a:cubicBezTo>
                        <a:pt x="17" y="30"/>
                        <a:pt x="17" y="30"/>
                        <a:pt x="17" y="30"/>
                      </a:cubicBezTo>
                      <a:cubicBezTo>
                        <a:pt x="22" y="30"/>
                        <a:pt x="22" y="30"/>
                        <a:pt x="22" y="30"/>
                      </a:cubicBezTo>
                      <a:cubicBezTo>
                        <a:pt x="17" y="5"/>
                        <a:pt x="17" y="5"/>
                        <a:pt x="17" y="5"/>
                      </a:cubicBezTo>
                      <a:cubicBezTo>
                        <a:pt x="18" y="5"/>
                        <a:pt x="18" y="5"/>
                        <a:pt x="18" y="5"/>
                      </a:cubicBezTo>
                      <a:cubicBezTo>
                        <a:pt x="21" y="20"/>
                        <a:pt x="21" y="20"/>
                        <a:pt x="21" y="20"/>
                      </a:cubicBezTo>
                      <a:cubicBezTo>
                        <a:pt x="21" y="21"/>
                        <a:pt x="22" y="22"/>
                        <a:pt x="22" y="22"/>
                      </a:cubicBezTo>
                      <a:cubicBezTo>
                        <a:pt x="23" y="22"/>
                        <a:pt x="24" y="21"/>
                        <a:pt x="24" y="20"/>
                      </a:cubicBezTo>
                      <a:cubicBezTo>
                        <a:pt x="21" y="4"/>
                        <a:pt x="21" y="4"/>
                        <a:pt x="21" y="4"/>
                      </a:cubicBezTo>
                      <a:cubicBezTo>
                        <a:pt x="20" y="1"/>
                        <a:pt x="19" y="0"/>
                        <a:pt x="17" y="0"/>
                      </a:cubicBezTo>
                      <a:close/>
                    </a:path>
                  </a:pathLst>
                </a:cu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sp>
              <p:nvSpPr>
                <p:cNvPr id="180" name="Google Shape;4009;p62">
                  <a:extLst>
                    <a:ext uri="{FF2B5EF4-FFF2-40B4-BE49-F238E27FC236}">
                      <a16:creationId xmlns:a16="http://schemas.microsoft.com/office/drawing/2014/main" id="{28D3C841-0D9C-6E00-4272-456AEEEF6D5F}"/>
                    </a:ext>
                  </a:extLst>
                </p:cNvPr>
                <p:cNvSpPr/>
                <p:nvPr/>
              </p:nvSpPr>
              <p:spPr>
                <a:xfrm>
                  <a:off x="5087938" y="8172450"/>
                  <a:ext cx="165100" cy="165100"/>
                </a:xfrm>
                <a:prstGeom prst="ellipse">
                  <a:avLst/>
                </a:pr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grpSp>
          <p:grpSp>
            <p:nvGrpSpPr>
              <p:cNvPr id="161" name="Google Shape;4010;p62">
                <a:extLst>
                  <a:ext uri="{FF2B5EF4-FFF2-40B4-BE49-F238E27FC236}">
                    <a16:creationId xmlns:a16="http://schemas.microsoft.com/office/drawing/2014/main" id="{A5545921-8B77-817F-2E13-00976F2AA2EF}"/>
                  </a:ext>
                </a:extLst>
              </p:cNvPr>
              <p:cNvGrpSpPr/>
              <p:nvPr/>
            </p:nvGrpSpPr>
            <p:grpSpPr>
              <a:xfrm>
                <a:off x="12370541" y="7569199"/>
                <a:ext cx="441325" cy="1082676"/>
                <a:chOff x="5546725" y="8172450"/>
                <a:chExt cx="441325" cy="1082676"/>
              </a:xfrm>
              <a:grpFill/>
            </p:grpSpPr>
            <p:sp>
              <p:nvSpPr>
                <p:cNvPr id="177" name="Google Shape;4011;p62">
                  <a:extLst>
                    <a:ext uri="{FF2B5EF4-FFF2-40B4-BE49-F238E27FC236}">
                      <a16:creationId xmlns:a16="http://schemas.microsoft.com/office/drawing/2014/main" id="{C929AC90-2E5E-55A5-3689-2E22C563701E}"/>
                    </a:ext>
                  </a:extLst>
                </p:cNvPr>
                <p:cNvSpPr/>
                <p:nvPr/>
              </p:nvSpPr>
              <p:spPr>
                <a:xfrm>
                  <a:off x="5546725" y="8374063"/>
                  <a:ext cx="441325" cy="881063"/>
                </a:xfrm>
                <a:custGeom>
                  <a:avLst/>
                  <a:gdLst/>
                  <a:ahLst/>
                  <a:cxnLst/>
                  <a:rect l="l" t="t" r="r" b="b"/>
                  <a:pathLst>
                    <a:path w="24" h="48" extrusionOk="0">
                      <a:moveTo>
                        <a:pt x="17" y="0"/>
                      </a:moveTo>
                      <a:cubicBezTo>
                        <a:pt x="7" y="0"/>
                        <a:pt x="7" y="0"/>
                        <a:pt x="7" y="0"/>
                      </a:cubicBezTo>
                      <a:cubicBezTo>
                        <a:pt x="5" y="0"/>
                        <a:pt x="4" y="2"/>
                        <a:pt x="3" y="4"/>
                      </a:cubicBezTo>
                      <a:cubicBezTo>
                        <a:pt x="0" y="20"/>
                        <a:pt x="0" y="20"/>
                        <a:pt x="0" y="20"/>
                      </a:cubicBezTo>
                      <a:cubicBezTo>
                        <a:pt x="0" y="21"/>
                        <a:pt x="1" y="22"/>
                        <a:pt x="2" y="22"/>
                      </a:cubicBezTo>
                      <a:cubicBezTo>
                        <a:pt x="3" y="22"/>
                        <a:pt x="3" y="21"/>
                        <a:pt x="3" y="20"/>
                      </a:cubicBezTo>
                      <a:cubicBezTo>
                        <a:pt x="6" y="5"/>
                        <a:pt x="6" y="5"/>
                        <a:pt x="6" y="5"/>
                      </a:cubicBezTo>
                      <a:cubicBezTo>
                        <a:pt x="7" y="5"/>
                        <a:pt x="7" y="5"/>
                        <a:pt x="7" y="5"/>
                      </a:cubicBezTo>
                      <a:cubicBezTo>
                        <a:pt x="3" y="30"/>
                        <a:pt x="3" y="30"/>
                        <a:pt x="3" y="30"/>
                      </a:cubicBezTo>
                      <a:cubicBezTo>
                        <a:pt x="7" y="30"/>
                        <a:pt x="7" y="30"/>
                        <a:pt x="7" y="30"/>
                      </a:cubicBezTo>
                      <a:cubicBezTo>
                        <a:pt x="7" y="45"/>
                        <a:pt x="7" y="45"/>
                        <a:pt x="7" y="45"/>
                      </a:cubicBezTo>
                      <a:cubicBezTo>
                        <a:pt x="7" y="47"/>
                        <a:pt x="8" y="48"/>
                        <a:pt x="9" y="48"/>
                      </a:cubicBezTo>
                      <a:cubicBezTo>
                        <a:pt x="11" y="48"/>
                        <a:pt x="11" y="47"/>
                        <a:pt x="11" y="45"/>
                      </a:cubicBezTo>
                      <a:cubicBezTo>
                        <a:pt x="11" y="30"/>
                        <a:pt x="11" y="30"/>
                        <a:pt x="11" y="30"/>
                      </a:cubicBezTo>
                      <a:cubicBezTo>
                        <a:pt x="13" y="30"/>
                        <a:pt x="13" y="30"/>
                        <a:pt x="13" y="30"/>
                      </a:cubicBezTo>
                      <a:cubicBezTo>
                        <a:pt x="13" y="45"/>
                        <a:pt x="13" y="45"/>
                        <a:pt x="13" y="45"/>
                      </a:cubicBezTo>
                      <a:cubicBezTo>
                        <a:pt x="13" y="47"/>
                        <a:pt x="13" y="48"/>
                        <a:pt x="15" y="48"/>
                      </a:cubicBezTo>
                      <a:cubicBezTo>
                        <a:pt x="16" y="48"/>
                        <a:pt x="17" y="47"/>
                        <a:pt x="17" y="45"/>
                      </a:cubicBezTo>
                      <a:cubicBezTo>
                        <a:pt x="17" y="30"/>
                        <a:pt x="17" y="30"/>
                        <a:pt x="17" y="30"/>
                      </a:cubicBezTo>
                      <a:cubicBezTo>
                        <a:pt x="22" y="30"/>
                        <a:pt x="22" y="30"/>
                        <a:pt x="22" y="30"/>
                      </a:cubicBezTo>
                      <a:cubicBezTo>
                        <a:pt x="17" y="5"/>
                        <a:pt x="17" y="5"/>
                        <a:pt x="17" y="5"/>
                      </a:cubicBezTo>
                      <a:cubicBezTo>
                        <a:pt x="18" y="5"/>
                        <a:pt x="18" y="5"/>
                        <a:pt x="18" y="5"/>
                      </a:cubicBezTo>
                      <a:cubicBezTo>
                        <a:pt x="21" y="20"/>
                        <a:pt x="21" y="20"/>
                        <a:pt x="21" y="20"/>
                      </a:cubicBezTo>
                      <a:cubicBezTo>
                        <a:pt x="21" y="21"/>
                        <a:pt x="22" y="22"/>
                        <a:pt x="23" y="22"/>
                      </a:cubicBezTo>
                      <a:cubicBezTo>
                        <a:pt x="24" y="22"/>
                        <a:pt x="24" y="21"/>
                        <a:pt x="24" y="20"/>
                      </a:cubicBezTo>
                      <a:cubicBezTo>
                        <a:pt x="21" y="4"/>
                        <a:pt x="21" y="4"/>
                        <a:pt x="21" y="4"/>
                      </a:cubicBezTo>
                      <a:cubicBezTo>
                        <a:pt x="21" y="1"/>
                        <a:pt x="19" y="0"/>
                        <a:pt x="17" y="0"/>
                      </a:cubicBezTo>
                      <a:close/>
                    </a:path>
                  </a:pathLst>
                </a:cu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sp>
              <p:nvSpPr>
                <p:cNvPr id="178" name="Google Shape;4012;p62">
                  <a:extLst>
                    <a:ext uri="{FF2B5EF4-FFF2-40B4-BE49-F238E27FC236}">
                      <a16:creationId xmlns:a16="http://schemas.microsoft.com/office/drawing/2014/main" id="{C6E6B226-E3CC-5E2F-05A6-26404A45EB73}"/>
                    </a:ext>
                  </a:extLst>
                </p:cNvPr>
                <p:cNvSpPr/>
                <p:nvPr/>
              </p:nvSpPr>
              <p:spPr>
                <a:xfrm>
                  <a:off x="5694363" y="8172450"/>
                  <a:ext cx="165100" cy="165100"/>
                </a:xfrm>
                <a:prstGeom prst="ellipse">
                  <a:avLst/>
                </a:pr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grpSp>
          <p:grpSp>
            <p:nvGrpSpPr>
              <p:cNvPr id="162" name="Google Shape;4013;p62">
                <a:extLst>
                  <a:ext uri="{FF2B5EF4-FFF2-40B4-BE49-F238E27FC236}">
                    <a16:creationId xmlns:a16="http://schemas.microsoft.com/office/drawing/2014/main" id="{C0623281-025A-B03E-4794-E6F3D7259627}"/>
                  </a:ext>
                </a:extLst>
              </p:cNvPr>
              <p:cNvGrpSpPr/>
              <p:nvPr/>
            </p:nvGrpSpPr>
            <p:grpSpPr>
              <a:xfrm>
                <a:off x="12976966" y="7569199"/>
                <a:ext cx="458788" cy="1082676"/>
                <a:chOff x="6153150" y="8172450"/>
                <a:chExt cx="458788" cy="1082676"/>
              </a:xfrm>
              <a:grpFill/>
            </p:grpSpPr>
            <p:sp>
              <p:nvSpPr>
                <p:cNvPr id="175" name="Google Shape;4014;p62">
                  <a:extLst>
                    <a:ext uri="{FF2B5EF4-FFF2-40B4-BE49-F238E27FC236}">
                      <a16:creationId xmlns:a16="http://schemas.microsoft.com/office/drawing/2014/main" id="{B74C9B89-7F87-0420-168E-9F2E1D2896EF}"/>
                    </a:ext>
                  </a:extLst>
                </p:cNvPr>
                <p:cNvSpPr/>
                <p:nvPr/>
              </p:nvSpPr>
              <p:spPr>
                <a:xfrm>
                  <a:off x="6153150" y="8374063"/>
                  <a:ext cx="458788" cy="881063"/>
                </a:xfrm>
                <a:custGeom>
                  <a:avLst/>
                  <a:gdLst/>
                  <a:ahLst/>
                  <a:cxnLst/>
                  <a:rect l="l" t="t" r="r" b="b"/>
                  <a:pathLst>
                    <a:path w="25" h="48" extrusionOk="0">
                      <a:moveTo>
                        <a:pt x="17" y="0"/>
                      </a:moveTo>
                      <a:cubicBezTo>
                        <a:pt x="7" y="0"/>
                        <a:pt x="7" y="0"/>
                        <a:pt x="7" y="0"/>
                      </a:cubicBezTo>
                      <a:cubicBezTo>
                        <a:pt x="5" y="0"/>
                        <a:pt x="4" y="2"/>
                        <a:pt x="3" y="4"/>
                      </a:cubicBezTo>
                      <a:cubicBezTo>
                        <a:pt x="0" y="20"/>
                        <a:pt x="0" y="20"/>
                        <a:pt x="0" y="20"/>
                      </a:cubicBezTo>
                      <a:cubicBezTo>
                        <a:pt x="0" y="21"/>
                        <a:pt x="1" y="22"/>
                        <a:pt x="2" y="22"/>
                      </a:cubicBezTo>
                      <a:cubicBezTo>
                        <a:pt x="3" y="22"/>
                        <a:pt x="3" y="21"/>
                        <a:pt x="3" y="20"/>
                      </a:cubicBezTo>
                      <a:cubicBezTo>
                        <a:pt x="7" y="5"/>
                        <a:pt x="7" y="5"/>
                        <a:pt x="7" y="5"/>
                      </a:cubicBezTo>
                      <a:cubicBezTo>
                        <a:pt x="7" y="5"/>
                        <a:pt x="7" y="5"/>
                        <a:pt x="7" y="5"/>
                      </a:cubicBezTo>
                      <a:cubicBezTo>
                        <a:pt x="3" y="30"/>
                        <a:pt x="3" y="30"/>
                        <a:pt x="3" y="30"/>
                      </a:cubicBezTo>
                      <a:cubicBezTo>
                        <a:pt x="7" y="30"/>
                        <a:pt x="7" y="30"/>
                        <a:pt x="7" y="30"/>
                      </a:cubicBezTo>
                      <a:cubicBezTo>
                        <a:pt x="7" y="45"/>
                        <a:pt x="7" y="45"/>
                        <a:pt x="7" y="45"/>
                      </a:cubicBezTo>
                      <a:cubicBezTo>
                        <a:pt x="7" y="47"/>
                        <a:pt x="8" y="48"/>
                        <a:pt x="9" y="48"/>
                      </a:cubicBezTo>
                      <a:cubicBezTo>
                        <a:pt x="11" y="48"/>
                        <a:pt x="12" y="47"/>
                        <a:pt x="12" y="45"/>
                      </a:cubicBezTo>
                      <a:cubicBezTo>
                        <a:pt x="12" y="30"/>
                        <a:pt x="12" y="30"/>
                        <a:pt x="12" y="30"/>
                      </a:cubicBezTo>
                      <a:cubicBezTo>
                        <a:pt x="13" y="30"/>
                        <a:pt x="13" y="30"/>
                        <a:pt x="13" y="30"/>
                      </a:cubicBezTo>
                      <a:cubicBezTo>
                        <a:pt x="13" y="45"/>
                        <a:pt x="13" y="45"/>
                        <a:pt x="13" y="45"/>
                      </a:cubicBezTo>
                      <a:cubicBezTo>
                        <a:pt x="13" y="47"/>
                        <a:pt x="14" y="48"/>
                        <a:pt x="15" y="48"/>
                      </a:cubicBezTo>
                      <a:cubicBezTo>
                        <a:pt x="17" y="48"/>
                        <a:pt x="17" y="47"/>
                        <a:pt x="17" y="45"/>
                      </a:cubicBezTo>
                      <a:cubicBezTo>
                        <a:pt x="17" y="30"/>
                        <a:pt x="17" y="30"/>
                        <a:pt x="17" y="30"/>
                      </a:cubicBezTo>
                      <a:cubicBezTo>
                        <a:pt x="22" y="30"/>
                        <a:pt x="22" y="30"/>
                        <a:pt x="22" y="30"/>
                      </a:cubicBezTo>
                      <a:cubicBezTo>
                        <a:pt x="17" y="5"/>
                        <a:pt x="17" y="5"/>
                        <a:pt x="17" y="5"/>
                      </a:cubicBezTo>
                      <a:cubicBezTo>
                        <a:pt x="18" y="5"/>
                        <a:pt x="18" y="5"/>
                        <a:pt x="18" y="5"/>
                      </a:cubicBezTo>
                      <a:cubicBezTo>
                        <a:pt x="21" y="20"/>
                        <a:pt x="21" y="20"/>
                        <a:pt x="21" y="20"/>
                      </a:cubicBezTo>
                      <a:cubicBezTo>
                        <a:pt x="21" y="21"/>
                        <a:pt x="22" y="22"/>
                        <a:pt x="23" y="22"/>
                      </a:cubicBezTo>
                      <a:cubicBezTo>
                        <a:pt x="24" y="22"/>
                        <a:pt x="25" y="21"/>
                        <a:pt x="25" y="20"/>
                      </a:cubicBezTo>
                      <a:cubicBezTo>
                        <a:pt x="21" y="4"/>
                        <a:pt x="21" y="4"/>
                        <a:pt x="21" y="4"/>
                      </a:cubicBezTo>
                      <a:cubicBezTo>
                        <a:pt x="21" y="1"/>
                        <a:pt x="20" y="0"/>
                        <a:pt x="17" y="0"/>
                      </a:cubicBezTo>
                      <a:close/>
                    </a:path>
                  </a:pathLst>
                </a:cu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sp>
              <p:nvSpPr>
                <p:cNvPr id="176" name="Google Shape;4015;p62">
                  <a:extLst>
                    <a:ext uri="{FF2B5EF4-FFF2-40B4-BE49-F238E27FC236}">
                      <a16:creationId xmlns:a16="http://schemas.microsoft.com/office/drawing/2014/main" id="{B3D449D5-A967-1829-76C6-85117476F445}"/>
                    </a:ext>
                  </a:extLst>
                </p:cNvPr>
                <p:cNvSpPr/>
                <p:nvPr/>
              </p:nvSpPr>
              <p:spPr>
                <a:xfrm>
                  <a:off x="6299200" y="8172450"/>
                  <a:ext cx="165100" cy="165100"/>
                </a:xfrm>
                <a:prstGeom prst="ellipse">
                  <a:avLst/>
                </a:pr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grpSp>
          <p:grpSp>
            <p:nvGrpSpPr>
              <p:cNvPr id="163" name="Google Shape;4016;p62">
                <a:extLst>
                  <a:ext uri="{FF2B5EF4-FFF2-40B4-BE49-F238E27FC236}">
                    <a16:creationId xmlns:a16="http://schemas.microsoft.com/office/drawing/2014/main" id="{431C2DA1-F6C9-416B-DDCB-733C24EAD8BC}"/>
                  </a:ext>
                </a:extLst>
              </p:cNvPr>
              <p:cNvGrpSpPr/>
              <p:nvPr/>
            </p:nvGrpSpPr>
            <p:grpSpPr>
              <a:xfrm>
                <a:off x="13581804" y="7569199"/>
                <a:ext cx="460375" cy="1082676"/>
                <a:chOff x="6757988" y="8172450"/>
                <a:chExt cx="460375" cy="1082676"/>
              </a:xfrm>
              <a:grpFill/>
            </p:grpSpPr>
            <p:sp>
              <p:nvSpPr>
                <p:cNvPr id="173" name="Google Shape;4017;p62">
                  <a:extLst>
                    <a:ext uri="{FF2B5EF4-FFF2-40B4-BE49-F238E27FC236}">
                      <a16:creationId xmlns:a16="http://schemas.microsoft.com/office/drawing/2014/main" id="{06A1AEF3-B179-50B2-E71D-ED52998A8D68}"/>
                    </a:ext>
                  </a:extLst>
                </p:cNvPr>
                <p:cNvSpPr/>
                <p:nvPr/>
              </p:nvSpPr>
              <p:spPr>
                <a:xfrm>
                  <a:off x="6757988" y="8374063"/>
                  <a:ext cx="460375" cy="881063"/>
                </a:xfrm>
                <a:custGeom>
                  <a:avLst/>
                  <a:gdLst/>
                  <a:ahLst/>
                  <a:cxnLst/>
                  <a:rect l="l" t="t" r="r" b="b"/>
                  <a:pathLst>
                    <a:path w="25" h="48" extrusionOk="0">
                      <a:moveTo>
                        <a:pt x="17" y="0"/>
                      </a:moveTo>
                      <a:cubicBezTo>
                        <a:pt x="7" y="0"/>
                        <a:pt x="7" y="0"/>
                        <a:pt x="7" y="0"/>
                      </a:cubicBezTo>
                      <a:cubicBezTo>
                        <a:pt x="5" y="0"/>
                        <a:pt x="4" y="2"/>
                        <a:pt x="3" y="4"/>
                      </a:cubicBezTo>
                      <a:cubicBezTo>
                        <a:pt x="0" y="20"/>
                        <a:pt x="0" y="20"/>
                        <a:pt x="0" y="20"/>
                      </a:cubicBezTo>
                      <a:cubicBezTo>
                        <a:pt x="0" y="21"/>
                        <a:pt x="1" y="22"/>
                        <a:pt x="2" y="22"/>
                      </a:cubicBezTo>
                      <a:cubicBezTo>
                        <a:pt x="3" y="22"/>
                        <a:pt x="3" y="21"/>
                        <a:pt x="4" y="20"/>
                      </a:cubicBezTo>
                      <a:cubicBezTo>
                        <a:pt x="7" y="5"/>
                        <a:pt x="7" y="5"/>
                        <a:pt x="7" y="5"/>
                      </a:cubicBezTo>
                      <a:cubicBezTo>
                        <a:pt x="8" y="5"/>
                        <a:pt x="8" y="5"/>
                        <a:pt x="8" y="5"/>
                      </a:cubicBezTo>
                      <a:cubicBezTo>
                        <a:pt x="3" y="30"/>
                        <a:pt x="3" y="30"/>
                        <a:pt x="3" y="30"/>
                      </a:cubicBezTo>
                      <a:cubicBezTo>
                        <a:pt x="8" y="30"/>
                        <a:pt x="8" y="30"/>
                        <a:pt x="8" y="30"/>
                      </a:cubicBezTo>
                      <a:cubicBezTo>
                        <a:pt x="8" y="45"/>
                        <a:pt x="8" y="45"/>
                        <a:pt x="8" y="45"/>
                      </a:cubicBezTo>
                      <a:cubicBezTo>
                        <a:pt x="8" y="47"/>
                        <a:pt x="8" y="48"/>
                        <a:pt x="10" y="48"/>
                      </a:cubicBezTo>
                      <a:cubicBezTo>
                        <a:pt x="11" y="48"/>
                        <a:pt x="12" y="47"/>
                        <a:pt x="12" y="45"/>
                      </a:cubicBezTo>
                      <a:cubicBezTo>
                        <a:pt x="12" y="30"/>
                        <a:pt x="12" y="30"/>
                        <a:pt x="12" y="30"/>
                      </a:cubicBezTo>
                      <a:cubicBezTo>
                        <a:pt x="13" y="30"/>
                        <a:pt x="13" y="30"/>
                        <a:pt x="13" y="30"/>
                      </a:cubicBezTo>
                      <a:cubicBezTo>
                        <a:pt x="13" y="45"/>
                        <a:pt x="13" y="45"/>
                        <a:pt x="13" y="45"/>
                      </a:cubicBezTo>
                      <a:cubicBezTo>
                        <a:pt x="13" y="47"/>
                        <a:pt x="14" y="48"/>
                        <a:pt x="15" y="48"/>
                      </a:cubicBezTo>
                      <a:cubicBezTo>
                        <a:pt x="17" y="48"/>
                        <a:pt x="17" y="47"/>
                        <a:pt x="17" y="45"/>
                      </a:cubicBezTo>
                      <a:cubicBezTo>
                        <a:pt x="17" y="30"/>
                        <a:pt x="17" y="30"/>
                        <a:pt x="17" y="30"/>
                      </a:cubicBezTo>
                      <a:cubicBezTo>
                        <a:pt x="22" y="30"/>
                        <a:pt x="22" y="30"/>
                        <a:pt x="22" y="30"/>
                      </a:cubicBezTo>
                      <a:cubicBezTo>
                        <a:pt x="17" y="5"/>
                        <a:pt x="17" y="5"/>
                        <a:pt x="17" y="5"/>
                      </a:cubicBezTo>
                      <a:cubicBezTo>
                        <a:pt x="18" y="5"/>
                        <a:pt x="18" y="5"/>
                        <a:pt x="18" y="5"/>
                      </a:cubicBezTo>
                      <a:cubicBezTo>
                        <a:pt x="21" y="20"/>
                        <a:pt x="21" y="20"/>
                        <a:pt x="21" y="20"/>
                      </a:cubicBezTo>
                      <a:cubicBezTo>
                        <a:pt x="21" y="21"/>
                        <a:pt x="22" y="22"/>
                        <a:pt x="23" y="22"/>
                      </a:cubicBezTo>
                      <a:cubicBezTo>
                        <a:pt x="24" y="22"/>
                        <a:pt x="25" y="21"/>
                        <a:pt x="25" y="20"/>
                      </a:cubicBezTo>
                      <a:cubicBezTo>
                        <a:pt x="21" y="4"/>
                        <a:pt x="21" y="4"/>
                        <a:pt x="21" y="4"/>
                      </a:cubicBezTo>
                      <a:cubicBezTo>
                        <a:pt x="21" y="1"/>
                        <a:pt x="20" y="0"/>
                        <a:pt x="17" y="0"/>
                      </a:cubicBezTo>
                      <a:close/>
                    </a:path>
                  </a:pathLst>
                </a:cu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sp>
              <p:nvSpPr>
                <p:cNvPr id="174" name="Google Shape;4018;p62">
                  <a:extLst>
                    <a:ext uri="{FF2B5EF4-FFF2-40B4-BE49-F238E27FC236}">
                      <a16:creationId xmlns:a16="http://schemas.microsoft.com/office/drawing/2014/main" id="{AC66707D-5874-39F7-AA25-5306571DB0F9}"/>
                    </a:ext>
                  </a:extLst>
                </p:cNvPr>
                <p:cNvSpPr/>
                <p:nvPr/>
              </p:nvSpPr>
              <p:spPr>
                <a:xfrm>
                  <a:off x="6905625" y="8172450"/>
                  <a:ext cx="165100" cy="165100"/>
                </a:xfrm>
                <a:prstGeom prst="ellipse">
                  <a:avLst/>
                </a:pr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grpSp>
          <p:grpSp>
            <p:nvGrpSpPr>
              <p:cNvPr id="164" name="Google Shape;4019;p62">
                <a:extLst>
                  <a:ext uri="{FF2B5EF4-FFF2-40B4-BE49-F238E27FC236}">
                    <a16:creationId xmlns:a16="http://schemas.microsoft.com/office/drawing/2014/main" id="{1CE63968-D223-B29F-8418-0E9E379B8D37}"/>
                  </a:ext>
                </a:extLst>
              </p:cNvPr>
              <p:cNvGrpSpPr/>
              <p:nvPr/>
            </p:nvGrpSpPr>
            <p:grpSpPr>
              <a:xfrm>
                <a:off x="14188229" y="7569199"/>
                <a:ext cx="458788" cy="1082676"/>
                <a:chOff x="7364413" y="8172450"/>
                <a:chExt cx="458788" cy="1082676"/>
              </a:xfrm>
              <a:grpFill/>
            </p:grpSpPr>
            <p:sp>
              <p:nvSpPr>
                <p:cNvPr id="171" name="Google Shape;4020;p62">
                  <a:extLst>
                    <a:ext uri="{FF2B5EF4-FFF2-40B4-BE49-F238E27FC236}">
                      <a16:creationId xmlns:a16="http://schemas.microsoft.com/office/drawing/2014/main" id="{5A06D5A5-EAB1-768B-1749-0E19EE4A20B7}"/>
                    </a:ext>
                  </a:extLst>
                </p:cNvPr>
                <p:cNvSpPr/>
                <p:nvPr/>
              </p:nvSpPr>
              <p:spPr>
                <a:xfrm>
                  <a:off x="7364413" y="8374063"/>
                  <a:ext cx="458788" cy="881063"/>
                </a:xfrm>
                <a:custGeom>
                  <a:avLst/>
                  <a:gdLst/>
                  <a:ahLst/>
                  <a:cxnLst/>
                  <a:rect l="l" t="t" r="r" b="b"/>
                  <a:pathLst>
                    <a:path w="25" h="48" extrusionOk="0">
                      <a:moveTo>
                        <a:pt x="18" y="0"/>
                      </a:moveTo>
                      <a:cubicBezTo>
                        <a:pt x="7" y="0"/>
                        <a:pt x="7" y="0"/>
                        <a:pt x="7" y="0"/>
                      </a:cubicBezTo>
                      <a:cubicBezTo>
                        <a:pt x="5" y="0"/>
                        <a:pt x="4" y="2"/>
                        <a:pt x="3" y="4"/>
                      </a:cubicBezTo>
                      <a:cubicBezTo>
                        <a:pt x="0" y="20"/>
                        <a:pt x="0" y="20"/>
                        <a:pt x="0" y="20"/>
                      </a:cubicBezTo>
                      <a:cubicBezTo>
                        <a:pt x="0" y="21"/>
                        <a:pt x="1" y="22"/>
                        <a:pt x="2" y="22"/>
                      </a:cubicBezTo>
                      <a:cubicBezTo>
                        <a:pt x="3" y="22"/>
                        <a:pt x="3" y="21"/>
                        <a:pt x="4" y="20"/>
                      </a:cubicBezTo>
                      <a:cubicBezTo>
                        <a:pt x="7" y="5"/>
                        <a:pt x="7" y="5"/>
                        <a:pt x="7" y="5"/>
                      </a:cubicBezTo>
                      <a:cubicBezTo>
                        <a:pt x="8" y="5"/>
                        <a:pt x="8" y="5"/>
                        <a:pt x="8" y="5"/>
                      </a:cubicBezTo>
                      <a:cubicBezTo>
                        <a:pt x="3" y="30"/>
                        <a:pt x="3" y="30"/>
                        <a:pt x="3" y="30"/>
                      </a:cubicBezTo>
                      <a:cubicBezTo>
                        <a:pt x="8" y="30"/>
                        <a:pt x="8" y="30"/>
                        <a:pt x="8" y="30"/>
                      </a:cubicBezTo>
                      <a:cubicBezTo>
                        <a:pt x="8" y="45"/>
                        <a:pt x="8" y="45"/>
                        <a:pt x="8" y="45"/>
                      </a:cubicBezTo>
                      <a:cubicBezTo>
                        <a:pt x="8" y="47"/>
                        <a:pt x="8" y="48"/>
                        <a:pt x="10" y="48"/>
                      </a:cubicBezTo>
                      <a:cubicBezTo>
                        <a:pt x="11" y="48"/>
                        <a:pt x="12" y="47"/>
                        <a:pt x="12" y="45"/>
                      </a:cubicBezTo>
                      <a:cubicBezTo>
                        <a:pt x="12" y="30"/>
                        <a:pt x="12" y="30"/>
                        <a:pt x="12" y="30"/>
                      </a:cubicBezTo>
                      <a:cubicBezTo>
                        <a:pt x="13" y="30"/>
                        <a:pt x="13" y="30"/>
                        <a:pt x="13" y="30"/>
                      </a:cubicBezTo>
                      <a:cubicBezTo>
                        <a:pt x="13" y="45"/>
                        <a:pt x="13" y="45"/>
                        <a:pt x="13" y="45"/>
                      </a:cubicBezTo>
                      <a:cubicBezTo>
                        <a:pt x="13" y="47"/>
                        <a:pt x="14" y="48"/>
                        <a:pt x="15" y="48"/>
                      </a:cubicBezTo>
                      <a:cubicBezTo>
                        <a:pt x="17" y="48"/>
                        <a:pt x="17" y="47"/>
                        <a:pt x="17" y="45"/>
                      </a:cubicBezTo>
                      <a:cubicBezTo>
                        <a:pt x="17" y="30"/>
                        <a:pt x="17" y="30"/>
                        <a:pt x="17" y="30"/>
                      </a:cubicBezTo>
                      <a:cubicBezTo>
                        <a:pt x="22" y="30"/>
                        <a:pt x="22" y="30"/>
                        <a:pt x="22" y="30"/>
                      </a:cubicBezTo>
                      <a:cubicBezTo>
                        <a:pt x="17" y="5"/>
                        <a:pt x="17" y="5"/>
                        <a:pt x="17" y="5"/>
                      </a:cubicBezTo>
                      <a:cubicBezTo>
                        <a:pt x="18" y="5"/>
                        <a:pt x="18" y="5"/>
                        <a:pt x="18" y="5"/>
                      </a:cubicBezTo>
                      <a:cubicBezTo>
                        <a:pt x="21" y="20"/>
                        <a:pt x="21" y="20"/>
                        <a:pt x="21" y="20"/>
                      </a:cubicBezTo>
                      <a:cubicBezTo>
                        <a:pt x="22" y="21"/>
                        <a:pt x="22" y="22"/>
                        <a:pt x="23" y="22"/>
                      </a:cubicBezTo>
                      <a:cubicBezTo>
                        <a:pt x="24" y="22"/>
                        <a:pt x="25" y="21"/>
                        <a:pt x="25" y="20"/>
                      </a:cubicBezTo>
                      <a:cubicBezTo>
                        <a:pt x="22" y="4"/>
                        <a:pt x="22" y="4"/>
                        <a:pt x="22" y="4"/>
                      </a:cubicBezTo>
                      <a:cubicBezTo>
                        <a:pt x="21" y="1"/>
                        <a:pt x="20" y="0"/>
                        <a:pt x="18" y="0"/>
                      </a:cubicBezTo>
                      <a:close/>
                    </a:path>
                  </a:pathLst>
                </a:cu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sp>
              <p:nvSpPr>
                <p:cNvPr id="172" name="Google Shape;4021;p62">
                  <a:extLst>
                    <a:ext uri="{FF2B5EF4-FFF2-40B4-BE49-F238E27FC236}">
                      <a16:creationId xmlns:a16="http://schemas.microsoft.com/office/drawing/2014/main" id="{867BF097-BAC2-C42A-129E-D683504098BF}"/>
                    </a:ext>
                  </a:extLst>
                </p:cNvPr>
                <p:cNvSpPr/>
                <p:nvPr/>
              </p:nvSpPr>
              <p:spPr>
                <a:xfrm>
                  <a:off x="7512050" y="8172450"/>
                  <a:ext cx="165100" cy="165100"/>
                </a:xfrm>
                <a:prstGeom prst="ellipse">
                  <a:avLst/>
                </a:pr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grpSp>
          <p:grpSp>
            <p:nvGrpSpPr>
              <p:cNvPr id="165" name="Google Shape;4022;p62">
                <a:extLst>
                  <a:ext uri="{FF2B5EF4-FFF2-40B4-BE49-F238E27FC236}">
                    <a16:creationId xmlns:a16="http://schemas.microsoft.com/office/drawing/2014/main" id="{CA8A908B-9ABA-6EB6-1BCC-3AABEAF17C4A}"/>
                  </a:ext>
                </a:extLst>
              </p:cNvPr>
              <p:cNvGrpSpPr/>
              <p:nvPr/>
            </p:nvGrpSpPr>
            <p:grpSpPr>
              <a:xfrm>
                <a:off x="14794654" y="7569199"/>
                <a:ext cx="458788" cy="1082676"/>
                <a:chOff x="7970838" y="8172450"/>
                <a:chExt cx="458788" cy="1082676"/>
              </a:xfrm>
              <a:grpFill/>
            </p:grpSpPr>
            <p:sp>
              <p:nvSpPr>
                <p:cNvPr id="169" name="Google Shape;4023;p62">
                  <a:extLst>
                    <a:ext uri="{FF2B5EF4-FFF2-40B4-BE49-F238E27FC236}">
                      <a16:creationId xmlns:a16="http://schemas.microsoft.com/office/drawing/2014/main" id="{08266025-2520-6180-F2EC-5BE42BF0CCF6}"/>
                    </a:ext>
                  </a:extLst>
                </p:cNvPr>
                <p:cNvSpPr/>
                <p:nvPr/>
              </p:nvSpPr>
              <p:spPr>
                <a:xfrm>
                  <a:off x="7970838" y="8374063"/>
                  <a:ext cx="458788" cy="881063"/>
                </a:xfrm>
                <a:custGeom>
                  <a:avLst/>
                  <a:gdLst/>
                  <a:ahLst/>
                  <a:cxnLst/>
                  <a:rect l="l" t="t" r="r" b="b"/>
                  <a:pathLst>
                    <a:path w="25" h="48" extrusionOk="0">
                      <a:moveTo>
                        <a:pt x="18" y="0"/>
                      </a:moveTo>
                      <a:cubicBezTo>
                        <a:pt x="8" y="0"/>
                        <a:pt x="8" y="0"/>
                        <a:pt x="8" y="0"/>
                      </a:cubicBezTo>
                      <a:cubicBezTo>
                        <a:pt x="5" y="0"/>
                        <a:pt x="4" y="2"/>
                        <a:pt x="3" y="4"/>
                      </a:cubicBezTo>
                      <a:cubicBezTo>
                        <a:pt x="0" y="20"/>
                        <a:pt x="0" y="20"/>
                        <a:pt x="0" y="20"/>
                      </a:cubicBezTo>
                      <a:cubicBezTo>
                        <a:pt x="0" y="21"/>
                        <a:pt x="1" y="22"/>
                        <a:pt x="2" y="22"/>
                      </a:cubicBezTo>
                      <a:cubicBezTo>
                        <a:pt x="3" y="22"/>
                        <a:pt x="3" y="21"/>
                        <a:pt x="4" y="20"/>
                      </a:cubicBezTo>
                      <a:cubicBezTo>
                        <a:pt x="7" y="5"/>
                        <a:pt x="7" y="5"/>
                        <a:pt x="7" y="5"/>
                      </a:cubicBezTo>
                      <a:cubicBezTo>
                        <a:pt x="8" y="5"/>
                        <a:pt x="8" y="5"/>
                        <a:pt x="8" y="5"/>
                      </a:cubicBezTo>
                      <a:cubicBezTo>
                        <a:pt x="3" y="30"/>
                        <a:pt x="3" y="30"/>
                        <a:pt x="3" y="30"/>
                      </a:cubicBezTo>
                      <a:cubicBezTo>
                        <a:pt x="8" y="30"/>
                        <a:pt x="8" y="30"/>
                        <a:pt x="8" y="30"/>
                      </a:cubicBezTo>
                      <a:cubicBezTo>
                        <a:pt x="8" y="45"/>
                        <a:pt x="8" y="45"/>
                        <a:pt x="8" y="45"/>
                      </a:cubicBezTo>
                      <a:cubicBezTo>
                        <a:pt x="8" y="47"/>
                        <a:pt x="8" y="48"/>
                        <a:pt x="10" y="48"/>
                      </a:cubicBezTo>
                      <a:cubicBezTo>
                        <a:pt x="11" y="48"/>
                        <a:pt x="12" y="47"/>
                        <a:pt x="12" y="45"/>
                      </a:cubicBezTo>
                      <a:cubicBezTo>
                        <a:pt x="12" y="30"/>
                        <a:pt x="12" y="30"/>
                        <a:pt x="12" y="30"/>
                      </a:cubicBezTo>
                      <a:cubicBezTo>
                        <a:pt x="13" y="30"/>
                        <a:pt x="13" y="30"/>
                        <a:pt x="13" y="30"/>
                      </a:cubicBezTo>
                      <a:cubicBezTo>
                        <a:pt x="13" y="45"/>
                        <a:pt x="13" y="45"/>
                        <a:pt x="13" y="45"/>
                      </a:cubicBezTo>
                      <a:cubicBezTo>
                        <a:pt x="13" y="47"/>
                        <a:pt x="14" y="48"/>
                        <a:pt x="15" y="48"/>
                      </a:cubicBezTo>
                      <a:cubicBezTo>
                        <a:pt x="17" y="48"/>
                        <a:pt x="17" y="47"/>
                        <a:pt x="17" y="45"/>
                      </a:cubicBezTo>
                      <a:cubicBezTo>
                        <a:pt x="17" y="30"/>
                        <a:pt x="17" y="30"/>
                        <a:pt x="17" y="30"/>
                      </a:cubicBezTo>
                      <a:cubicBezTo>
                        <a:pt x="22" y="30"/>
                        <a:pt x="22" y="30"/>
                        <a:pt x="22" y="30"/>
                      </a:cubicBezTo>
                      <a:cubicBezTo>
                        <a:pt x="17" y="5"/>
                        <a:pt x="17" y="5"/>
                        <a:pt x="17" y="5"/>
                      </a:cubicBezTo>
                      <a:cubicBezTo>
                        <a:pt x="18" y="5"/>
                        <a:pt x="18" y="5"/>
                        <a:pt x="18" y="5"/>
                      </a:cubicBezTo>
                      <a:cubicBezTo>
                        <a:pt x="21" y="20"/>
                        <a:pt x="21" y="20"/>
                        <a:pt x="21" y="20"/>
                      </a:cubicBezTo>
                      <a:cubicBezTo>
                        <a:pt x="22" y="21"/>
                        <a:pt x="22" y="22"/>
                        <a:pt x="23" y="22"/>
                      </a:cubicBezTo>
                      <a:cubicBezTo>
                        <a:pt x="24" y="22"/>
                        <a:pt x="25" y="21"/>
                        <a:pt x="25" y="20"/>
                      </a:cubicBezTo>
                      <a:cubicBezTo>
                        <a:pt x="22" y="4"/>
                        <a:pt x="22" y="4"/>
                        <a:pt x="22" y="4"/>
                      </a:cubicBezTo>
                      <a:cubicBezTo>
                        <a:pt x="21" y="1"/>
                        <a:pt x="20" y="0"/>
                        <a:pt x="18" y="0"/>
                      </a:cubicBezTo>
                      <a:close/>
                    </a:path>
                  </a:pathLst>
                </a:cu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sp>
              <p:nvSpPr>
                <p:cNvPr id="170" name="Google Shape;4024;p62">
                  <a:extLst>
                    <a:ext uri="{FF2B5EF4-FFF2-40B4-BE49-F238E27FC236}">
                      <a16:creationId xmlns:a16="http://schemas.microsoft.com/office/drawing/2014/main" id="{92E9EDC5-F4E5-E2A2-DB18-2329EBBCCE2A}"/>
                    </a:ext>
                  </a:extLst>
                </p:cNvPr>
                <p:cNvSpPr/>
                <p:nvPr/>
              </p:nvSpPr>
              <p:spPr>
                <a:xfrm>
                  <a:off x="8116888" y="8172450"/>
                  <a:ext cx="165100" cy="165100"/>
                </a:xfrm>
                <a:prstGeom prst="ellipse">
                  <a:avLst/>
                </a:pr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grpSp>
          <p:grpSp>
            <p:nvGrpSpPr>
              <p:cNvPr id="166" name="Google Shape;4025;p62">
                <a:extLst>
                  <a:ext uri="{FF2B5EF4-FFF2-40B4-BE49-F238E27FC236}">
                    <a16:creationId xmlns:a16="http://schemas.microsoft.com/office/drawing/2014/main" id="{83388143-63D3-CFBF-E041-232F2032F41D}"/>
                  </a:ext>
                </a:extLst>
              </p:cNvPr>
              <p:cNvGrpSpPr/>
              <p:nvPr/>
            </p:nvGrpSpPr>
            <p:grpSpPr>
              <a:xfrm>
                <a:off x="15401079" y="7569199"/>
                <a:ext cx="458788" cy="1082676"/>
                <a:chOff x="8577263" y="8172450"/>
                <a:chExt cx="458788" cy="1082676"/>
              </a:xfrm>
              <a:grpFill/>
            </p:grpSpPr>
            <p:sp>
              <p:nvSpPr>
                <p:cNvPr id="167" name="Google Shape;4026;p62">
                  <a:extLst>
                    <a:ext uri="{FF2B5EF4-FFF2-40B4-BE49-F238E27FC236}">
                      <a16:creationId xmlns:a16="http://schemas.microsoft.com/office/drawing/2014/main" id="{2632F1C2-C5AC-C023-4DD8-45D79BD703AC}"/>
                    </a:ext>
                  </a:extLst>
                </p:cNvPr>
                <p:cNvSpPr/>
                <p:nvPr/>
              </p:nvSpPr>
              <p:spPr>
                <a:xfrm>
                  <a:off x="8577263" y="8374063"/>
                  <a:ext cx="458788" cy="881063"/>
                </a:xfrm>
                <a:custGeom>
                  <a:avLst/>
                  <a:gdLst/>
                  <a:ahLst/>
                  <a:cxnLst/>
                  <a:rect l="l" t="t" r="r" b="b"/>
                  <a:pathLst>
                    <a:path w="25" h="48" extrusionOk="0">
                      <a:moveTo>
                        <a:pt x="18" y="0"/>
                      </a:moveTo>
                      <a:cubicBezTo>
                        <a:pt x="8" y="0"/>
                        <a:pt x="8" y="0"/>
                        <a:pt x="8" y="0"/>
                      </a:cubicBezTo>
                      <a:cubicBezTo>
                        <a:pt x="5" y="0"/>
                        <a:pt x="4" y="2"/>
                        <a:pt x="4" y="4"/>
                      </a:cubicBezTo>
                      <a:cubicBezTo>
                        <a:pt x="0" y="20"/>
                        <a:pt x="0" y="20"/>
                        <a:pt x="0" y="20"/>
                      </a:cubicBezTo>
                      <a:cubicBezTo>
                        <a:pt x="0" y="21"/>
                        <a:pt x="1" y="22"/>
                        <a:pt x="2" y="22"/>
                      </a:cubicBezTo>
                      <a:cubicBezTo>
                        <a:pt x="3" y="22"/>
                        <a:pt x="4" y="21"/>
                        <a:pt x="4" y="20"/>
                      </a:cubicBezTo>
                      <a:cubicBezTo>
                        <a:pt x="7" y="5"/>
                        <a:pt x="7" y="5"/>
                        <a:pt x="7" y="5"/>
                      </a:cubicBezTo>
                      <a:cubicBezTo>
                        <a:pt x="8" y="5"/>
                        <a:pt x="8" y="5"/>
                        <a:pt x="8" y="5"/>
                      </a:cubicBezTo>
                      <a:cubicBezTo>
                        <a:pt x="3" y="30"/>
                        <a:pt x="3" y="30"/>
                        <a:pt x="3" y="30"/>
                      </a:cubicBezTo>
                      <a:cubicBezTo>
                        <a:pt x="8" y="30"/>
                        <a:pt x="8" y="30"/>
                        <a:pt x="8" y="30"/>
                      </a:cubicBezTo>
                      <a:cubicBezTo>
                        <a:pt x="8" y="45"/>
                        <a:pt x="8" y="45"/>
                        <a:pt x="8" y="45"/>
                      </a:cubicBezTo>
                      <a:cubicBezTo>
                        <a:pt x="8" y="47"/>
                        <a:pt x="8" y="48"/>
                        <a:pt x="10" y="48"/>
                      </a:cubicBezTo>
                      <a:cubicBezTo>
                        <a:pt x="11" y="48"/>
                        <a:pt x="12" y="47"/>
                        <a:pt x="12" y="45"/>
                      </a:cubicBezTo>
                      <a:cubicBezTo>
                        <a:pt x="12" y="30"/>
                        <a:pt x="12" y="30"/>
                        <a:pt x="12" y="30"/>
                      </a:cubicBezTo>
                      <a:cubicBezTo>
                        <a:pt x="13" y="30"/>
                        <a:pt x="13" y="30"/>
                        <a:pt x="13" y="30"/>
                      </a:cubicBezTo>
                      <a:cubicBezTo>
                        <a:pt x="13" y="45"/>
                        <a:pt x="13" y="45"/>
                        <a:pt x="13" y="45"/>
                      </a:cubicBezTo>
                      <a:cubicBezTo>
                        <a:pt x="13" y="47"/>
                        <a:pt x="14" y="48"/>
                        <a:pt x="16" y="48"/>
                      </a:cubicBezTo>
                      <a:cubicBezTo>
                        <a:pt x="17" y="48"/>
                        <a:pt x="18" y="47"/>
                        <a:pt x="18" y="45"/>
                      </a:cubicBezTo>
                      <a:cubicBezTo>
                        <a:pt x="18" y="30"/>
                        <a:pt x="18" y="30"/>
                        <a:pt x="18" y="30"/>
                      </a:cubicBezTo>
                      <a:cubicBezTo>
                        <a:pt x="22" y="30"/>
                        <a:pt x="22" y="30"/>
                        <a:pt x="22" y="30"/>
                      </a:cubicBezTo>
                      <a:cubicBezTo>
                        <a:pt x="18" y="5"/>
                        <a:pt x="18" y="5"/>
                        <a:pt x="18" y="5"/>
                      </a:cubicBezTo>
                      <a:cubicBezTo>
                        <a:pt x="18" y="5"/>
                        <a:pt x="18" y="5"/>
                        <a:pt x="18" y="5"/>
                      </a:cubicBezTo>
                      <a:cubicBezTo>
                        <a:pt x="21" y="20"/>
                        <a:pt x="21" y="20"/>
                        <a:pt x="21" y="20"/>
                      </a:cubicBezTo>
                      <a:cubicBezTo>
                        <a:pt x="22" y="21"/>
                        <a:pt x="22" y="22"/>
                        <a:pt x="23" y="22"/>
                      </a:cubicBezTo>
                      <a:cubicBezTo>
                        <a:pt x="24" y="22"/>
                        <a:pt x="25" y="21"/>
                        <a:pt x="25" y="20"/>
                      </a:cubicBezTo>
                      <a:cubicBezTo>
                        <a:pt x="22" y="4"/>
                        <a:pt x="22" y="4"/>
                        <a:pt x="22" y="4"/>
                      </a:cubicBezTo>
                      <a:cubicBezTo>
                        <a:pt x="21" y="1"/>
                        <a:pt x="20" y="0"/>
                        <a:pt x="18" y="0"/>
                      </a:cubicBezTo>
                      <a:close/>
                    </a:path>
                  </a:pathLst>
                </a:cu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sp>
              <p:nvSpPr>
                <p:cNvPr id="168" name="Google Shape;4027;p62">
                  <a:extLst>
                    <a:ext uri="{FF2B5EF4-FFF2-40B4-BE49-F238E27FC236}">
                      <a16:creationId xmlns:a16="http://schemas.microsoft.com/office/drawing/2014/main" id="{E7B59CD2-A887-8917-4F57-29A63FA7C923}"/>
                    </a:ext>
                  </a:extLst>
                </p:cNvPr>
                <p:cNvSpPr/>
                <p:nvPr/>
              </p:nvSpPr>
              <p:spPr>
                <a:xfrm>
                  <a:off x="8723313" y="8172450"/>
                  <a:ext cx="165100" cy="165100"/>
                </a:xfrm>
                <a:prstGeom prst="ellipse">
                  <a:avLst/>
                </a:prstGeom>
                <a:grpFill/>
                <a:ln>
                  <a:noFill/>
                </a:ln>
              </p:spPr>
              <p:txBody>
                <a:bodyPr spcFirstLastPara="1" wrap="square" lIns="45713" tIns="22850" rIns="45713" bIns="22850" anchor="t" anchorCtr="0">
                  <a:noAutofit/>
                </a:bodyPr>
                <a:lstStyle/>
                <a:p>
                  <a:endParaRPr sz="3350">
                    <a:solidFill>
                      <a:schemeClr val="dk1"/>
                    </a:solidFill>
                    <a:latin typeface="Calibri"/>
                    <a:ea typeface="Calibri"/>
                    <a:cs typeface="Calibri"/>
                    <a:sym typeface="Calibri"/>
                  </a:endParaRPr>
                </a:p>
              </p:txBody>
            </p:sp>
          </p:grpSp>
        </p:grpSp>
        <p:sp>
          <p:nvSpPr>
            <p:cNvPr id="250" name="Google Shape;4031;p62">
              <a:extLst>
                <a:ext uri="{FF2B5EF4-FFF2-40B4-BE49-F238E27FC236}">
                  <a16:creationId xmlns:a16="http://schemas.microsoft.com/office/drawing/2014/main" id="{7300869D-8B4C-D081-E9FB-2B8F4897CE85}"/>
                </a:ext>
              </a:extLst>
            </p:cNvPr>
            <p:cNvSpPr txBox="1"/>
            <p:nvPr/>
          </p:nvSpPr>
          <p:spPr>
            <a:xfrm>
              <a:off x="4307245" y="3205946"/>
              <a:ext cx="1252380" cy="353923"/>
            </a:xfrm>
            <a:prstGeom prst="rect">
              <a:avLst/>
            </a:prstGeom>
            <a:noFill/>
            <a:ln>
              <a:noFill/>
            </a:ln>
          </p:spPr>
          <p:txBody>
            <a:bodyPr spcFirstLastPara="1" wrap="square" lIns="45713" tIns="22850" rIns="45713" bIns="22850" anchor="t" anchorCtr="0">
              <a:spAutoFit/>
            </a:bodyPr>
            <a:lstStyle>
              <a:defPPr>
                <a:defRPr lang="en-US"/>
              </a:defPPr>
              <a:lvl1pPr>
                <a:defRPr sz="2000" b="1">
                  <a:solidFill>
                    <a:schemeClr val="accent5"/>
                  </a:solidFill>
                  <a:latin typeface="Lato"/>
                  <a:ea typeface="Lato"/>
                  <a:cs typeface="Lato"/>
                </a:defRPr>
              </a:lvl1pPr>
            </a:lstStyle>
            <a:p>
              <a:pPr algn="ctr"/>
              <a:r>
                <a:rPr lang="ru-RU" dirty="0">
                  <a:solidFill>
                    <a:schemeClr val="tx1"/>
                  </a:solidFill>
                  <a:latin typeface="Arial" panose="020B0604020202020204" pitchFamily="34" charset="0"/>
                  <a:cs typeface="Arial" panose="020B0604020202020204" pitchFamily="34" charset="0"/>
                  <a:sym typeface="Lato"/>
                </a:rPr>
                <a:t>Женщин</a:t>
              </a:r>
              <a:endParaRPr dirty="0">
                <a:solidFill>
                  <a:schemeClr val="tx1"/>
                </a:solidFill>
                <a:latin typeface="Arial" panose="020B0604020202020204" pitchFamily="34" charset="0"/>
                <a:cs typeface="Arial" panose="020B0604020202020204" pitchFamily="34" charset="0"/>
                <a:sym typeface="Lato"/>
              </a:endParaRPr>
            </a:p>
          </p:txBody>
        </p:sp>
        <p:sp>
          <p:nvSpPr>
            <p:cNvPr id="251" name="Google Shape;4032;p62">
              <a:extLst>
                <a:ext uri="{FF2B5EF4-FFF2-40B4-BE49-F238E27FC236}">
                  <a16:creationId xmlns:a16="http://schemas.microsoft.com/office/drawing/2014/main" id="{4560B9F1-C381-F93A-FA62-975D28EB32DF}"/>
                </a:ext>
              </a:extLst>
            </p:cNvPr>
            <p:cNvSpPr txBox="1"/>
            <p:nvPr/>
          </p:nvSpPr>
          <p:spPr>
            <a:xfrm>
              <a:off x="4508300" y="3521617"/>
              <a:ext cx="850271" cy="477032"/>
            </a:xfrm>
            <a:prstGeom prst="rect">
              <a:avLst/>
            </a:prstGeom>
            <a:noFill/>
            <a:ln>
              <a:noFill/>
            </a:ln>
          </p:spPr>
          <p:txBody>
            <a:bodyPr spcFirstLastPara="1" wrap="square" lIns="45713" tIns="22850" rIns="45713" bIns="22850" anchor="t" anchorCtr="0">
              <a:spAutoFit/>
            </a:bodyPr>
            <a:lstStyle>
              <a:defPPr>
                <a:defRPr lang="en-US"/>
              </a:defPPr>
              <a:lvl1pPr>
                <a:defRPr sz="5600" b="1">
                  <a:solidFill>
                    <a:schemeClr val="accent5"/>
                  </a:solidFill>
                  <a:latin typeface="Lato Black"/>
                  <a:ea typeface="Lato Black"/>
                  <a:cs typeface="Lato Black"/>
                </a:defRPr>
              </a:lvl1pPr>
            </a:lstStyle>
            <a:p>
              <a:pPr algn="ctr"/>
              <a:r>
                <a:rPr lang="ru-RU" sz="2800" dirty="0">
                  <a:solidFill>
                    <a:schemeClr val="tx1"/>
                  </a:solidFill>
                  <a:latin typeface="Arial" panose="020B0604020202020204" pitchFamily="34" charset="0"/>
                  <a:cs typeface="Arial" panose="020B0604020202020204" pitchFamily="34" charset="0"/>
                  <a:sym typeface="Lato Black"/>
                </a:rPr>
                <a:t>5</a:t>
              </a:r>
              <a:r>
                <a:rPr lang="en-US" sz="2800" dirty="0">
                  <a:solidFill>
                    <a:schemeClr val="tx1"/>
                  </a:solidFill>
                  <a:latin typeface="Arial" panose="020B0604020202020204" pitchFamily="34" charset="0"/>
                  <a:cs typeface="Arial" panose="020B0604020202020204" pitchFamily="34" charset="0"/>
                  <a:sym typeface="Lato Black"/>
                </a:rPr>
                <a:t>5%</a:t>
              </a:r>
              <a:endParaRPr sz="2800" dirty="0">
                <a:solidFill>
                  <a:schemeClr val="tx1"/>
                </a:solidFill>
                <a:latin typeface="Arial" panose="020B0604020202020204" pitchFamily="34" charset="0"/>
                <a:cs typeface="Arial" panose="020B0604020202020204" pitchFamily="34" charset="0"/>
              </a:endParaRPr>
            </a:p>
          </p:txBody>
        </p:sp>
      </p:grpSp>
      <p:sp>
        <p:nvSpPr>
          <p:cNvPr id="254" name="Заголовок 25">
            <a:extLst>
              <a:ext uri="{FF2B5EF4-FFF2-40B4-BE49-F238E27FC236}">
                <a16:creationId xmlns:a16="http://schemas.microsoft.com/office/drawing/2014/main" id="{77EDB3C4-F157-5F4A-B704-FF4B2DCCBF8D}"/>
              </a:ext>
            </a:extLst>
          </p:cNvPr>
          <p:cNvSpPr txBox="1">
            <a:spLocks/>
          </p:cNvSpPr>
          <p:nvPr/>
        </p:nvSpPr>
        <p:spPr>
          <a:xfrm>
            <a:off x="0" y="318751"/>
            <a:ext cx="12191999" cy="584775"/>
          </a:xfrm>
          <a:prstGeom prst="rect">
            <a:avLst/>
          </a:prstGeom>
        </p:spPr>
        <p:txBody>
          <a:bodyPr/>
          <a:lstStyle>
            <a:lvl1pPr algn="l" defTabSz="914400" rtl="0" eaLnBrk="1" latinLnBrk="0" hangingPunct="1">
              <a:lnSpc>
                <a:spcPct val="90000"/>
              </a:lnSpc>
              <a:spcBef>
                <a:spcPct val="0"/>
              </a:spcBef>
              <a:buNone/>
              <a:defRPr sz="4000" kern="1200">
                <a:solidFill>
                  <a:schemeClr val="accent1"/>
                </a:solidFill>
                <a:latin typeface="Play bold" panose="00000800000000000000" pitchFamily="2" charset="0"/>
                <a:ea typeface="+mj-ea"/>
                <a:cs typeface="+mj-cs"/>
              </a:defRPr>
            </a:lvl1pPr>
          </a:lstStyle>
          <a:p>
            <a:pPr algn="ctr">
              <a:lnSpc>
                <a:spcPct val="100000"/>
              </a:lnSpc>
              <a:spcBef>
                <a:spcPts val="0"/>
              </a:spcBef>
            </a:pPr>
            <a:r>
              <a:rPr lang="ru-RU" sz="3200" b="1" dirty="0">
                <a:solidFill>
                  <a:srgbClr val="BF9000"/>
                </a:solidFill>
                <a:latin typeface="Arial" panose="020B0604020202020204" pitchFamily="34" charset="0"/>
                <a:ea typeface="Open Sans" panose="020B0604020202020204" charset="0"/>
                <a:cs typeface="Arial" panose="020B0604020202020204" pitchFamily="34" charset="0"/>
                <a:sym typeface="Roboto"/>
              </a:rPr>
              <a:t>Персонал</a:t>
            </a:r>
          </a:p>
        </p:txBody>
      </p:sp>
      <p:grpSp>
        <p:nvGrpSpPr>
          <p:cNvPr id="259" name="Группа 258">
            <a:extLst>
              <a:ext uri="{FF2B5EF4-FFF2-40B4-BE49-F238E27FC236}">
                <a16:creationId xmlns:a16="http://schemas.microsoft.com/office/drawing/2014/main" id="{DD727769-DD85-2E02-F92F-6C2C134887C9}"/>
              </a:ext>
            </a:extLst>
          </p:cNvPr>
          <p:cNvGrpSpPr/>
          <p:nvPr/>
        </p:nvGrpSpPr>
        <p:grpSpPr>
          <a:xfrm>
            <a:off x="7572166" y="1086411"/>
            <a:ext cx="4044863" cy="2912311"/>
            <a:chOff x="7770058" y="903526"/>
            <a:chExt cx="4044863" cy="2912311"/>
          </a:xfrm>
        </p:grpSpPr>
        <p:sp>
          <p:nvSpPr>
            <p:cNvPr id="255" name="Google Shape;251;p26">
              <a:extLst>
                <a:ext uri="{FF2B5EF4-FFF2-40B4-BE49-F238E27FC236}">
                  <a16:creationId xmlns:a16="http://schemas.microsoft.com/office/drawing/2014/main" id="{C3D8D240-FB32-3E23-4BDD-88D3F47A3D51}"/>
                </a:ext>
              </a:extLst>
            </p:cNvPr>
            <p:cNvSpPr txBox="1"/>
            <p:nvPr/>
          </p:nvSpPr>
          <p:spPr>
            <a:xfrm>
              <a:off x="7770058" y="903526"/>
              <a:ext cx="2890000" cy="492388"/>
            </a:xfrm>
            <a:prstGeom prst="rect">
              <a:avLst/>
            </a:prstGeom>
            <a:noFill/>
            <a:ln>
              <a:noFill/>
            </a:ln>
          </p:spPr>
          <p:txBody>
            <a:bodyPr spcFirstLastPara="1" wrap="square" lIns="121900" tIns="60933" rIns="121900" bIns="60933" anchor="t" anchorCtr="0">
              <a:spAutoFit/>
            </a:bodyPr>
            <a:lstStyle/>
            <a:p>
              <a:r>
                <a:rPr lang="ru" sz="2400" b="1" dirty="0">
                  <a:solidFill>
                    <a:srgbClr val="BF9000"/>
                  </a:solidFill>
                  <a:latin typeface="Arial" panose="020B0604020202020204" pitchFamily="34" charset="0"/>
                  <a:ea typeface="Roboto"/>
                  <a:cs typeface="Arial" panose="020B0604020202020204" pitchFamily="34" charset="0"/>
                  <a:sym typeface="Roboto"/>
                </a:rPr>
                <a:t>107 сотрудников</a:t>
              </a:r>
              <a:endParaRPr sz="2400" dirty="0">
                <a:latin typeface="Arial" panose="020B0604020202020204" pitchFamily="34" charset="0"/>
                <a:ea typeface="Roboto"/>
                <a:cs typeface="Arial" panose="020B0604020202020204" pitchFamily="34" charset="0"/>
                <a:sym typeface="Roboto"/>
              </a:endParaRPr>
            </a:p>
          </p:txBody>
        </p:sp>
        <p:sp>
          <p:nvSpPr>
            <p:cNvPr id="256" name="Google Shape;253;p26">
              <a:extLst>
                <a:ext uri="{FF2B5EF4-FFF2-40B4-BE49-F238E27FC236}">
                  <a16:creationId xmlns:a16="http://schemas.microsoft.com/office/drawing/2014/main" id="{B7526FB4-2E9C-DE21-39E2-08F8E72E32A9}"/>
                </a:ext>
              </a:extLst>
            </p:cNvPr>
            <p:cNvSpPr txBox="1"/>
            <p:nvPr/>
          </p:nvSpPr>
          <p:spPr>
            <a:xfrm>
              <a:off x="7770058" y="1463954"/>
              <a:ext cx="4032289" cy="615499"/>
            </a:xfrm>
            <a:prstGeom prst="rect">
              <a:avLst/>
            </a:prstGeom>
            <a:noFill/>
            <a:ln>
              <a:noFill/>
            </a:ln>
          </p:spPr>
          <p:txBody>
            <a:bodyPr spcFirstLastPara="1" wrap="square" lIns="121900" tIns="60933" rIns="121900" bIns="60933" anchor="t" anchorCtr="0">
              <a:spAutoFit/>
            </a:bodyPr>
            <a:lstStyle/>
            <a:p>
              <a:r>
                <a:rPr lang="ru" sz="1600" b="1" dirty="0">
                  <a:latin typeface="Arial" panose="020B0604020202020204" pitchFamily="34" charset="0"/>
                  <a:ea typeface="Roboto"/>
                  <a:cs typeface="Arial" panose="020B0604020202020204" pitchFamily="34" charset="0"/>
                  <a:sym typeface="Roboto"/>
                </a:rPr>
                <a:t>Чистая прибыль:</a:t>
              </a:r>
            </a:p>
            <a:p>
              <a:r>
                <a:rPr lang="en-US" sz="1600" dirty="0">
                  <a:latin typeface="Arial" panose="020B0604020202020204" pitchFamily="34" charset="0"/>
                  <a:ea typeface="Roboto"/>
                  <a:cs typeface="Arial" panose="020B0604020202020204" pitchFamily="34" charset="0"/>
                  <a:sym typeface="Roboto"/>
                </a:rPr>
                <a:t>KZT </a:t>
              </a:r>
              <a:r>
                <a:rPr lang="ru" sz="1600" dirty="0">
                  <a:latin typeface="Arial" panose="020B0604020202020204" pitchFamily="34" charset="0"/>
                  <a:ea typeface="Roboto"/>
                  <a:cs typeface="Arial" panose="020B0604020202020204" pitchFamily="34" charset="0"/>
                  <a:sym typeface="Roboto"/>
                </a:rPr>
                <a:t>510 тыс в месяц на 1 сотрудника</a:t>
              </a:r>
              <a:endParaRPr sz="1600" dirty="0">
                <a:latin typeface="Arial" panose="020B0604020202020204" pitchFamily="34" charset="0"/>
                <a:ea typeface="Roboto"/>
                <a:cs typeface="Arial" panose="020B0604020202020204" pitchFamily="34" charset="0"/>
                <a:sym typeface="Roboto"/>
              </a:endParaRPr>
            </a:p>
          </p:txBody>
        </p:sp>
        <p:sp>
          <p:nvSpPr>
            <p:cNvPr id="257" name="Google Shape;258;p26">
              <a:extLst>
                <a:ext uri="{FF2B5EF4-FFF2-40B4-BE49-F238E27FC236}">
                  <a16:creationId xmlns:a16="http://schemas.microsoft.com/office/drawing/2014/main" id="{A44D67F4-9F7D-8406-63F6-030A77A15A9D}"/>
                </a:ext>
              </a:extLst>
            </p:cNvPr>
            <p:cNvSpPr txBox="1"/>
            <p:nvPr/>
          </p:nvSpPr>
          <p:spPr>
            <a:xfrm>
              <a:off x="7770058" y="2085925"/>
              <a:ext cx="4044863" cy="615499"/>
            </a:xfrm>
            <a:prstGeom prst="rect">
              <a:avLst/>
            </a:prstGeom>
            <a:noFill/>
            <a:ln>
              <a:noFill/>
            </a:ln>
          </p:spPr>
          <p:txBody>
            <a:bodyPr spcFirstLastPara="1" wrap="square" lIns="121900" tIns="60933" rIns="121900" bIns="60933" anchor="t" anchorCtr="0">
              <a:spAutoFit/>
            </a:bodyPr>
            <a:lstStyle/>
            <a:p>
              <a:r>
                <a:rPr lang="ru" sz="1600" b="1" dirty="0">
                  <a:latin typeface="Arial" panose="020B0604020202020204" pitchFamily="34" charset="0"/>
                  <a:ea typeface="Roboto"/>
                  <a:cs typeface="Arial" panose="020B0604020202020204" pitchFamily="34" charset="0"/>
                  <a:sym typeface="Roboto"/>
                </a:rPr>
                <a:t>Административные расходы:</a:t>
              </a:r>
            </a:p>
            <a:p>
              <a:r>
                <a:rPr lang="en-US" sz="1600" dirty="0">
                  <a:latin typeface="Arial" panose="020B0604020202020204" pitchFamily="34" charset="0"/>
                  <a:ea typeface="Roboto"/>
                  <a:cs typeface="Arial" panose="020B0604020202020204" pitchFamily="34" charset="0"/>
                  <a:sym typeface="Roboto"/>
                </a:rPr>
                <a:t>KZT </a:t>
              </a:r>
              <a:r>
                <a:rPr lang="ru" sz="1600" dirty="0">
                  <a:latin typeface="Arial" panose="020B0604020202020204" pitchFamily="34" charset="0"/>
                  <a:ea typeface="Roboto"/>
                  <a:cs typeface="Arial" panose="020B0604020202020204" pitchFamily="34" charset="0"/>
                  <a:sym typeface="Roboto"/>
                </a:rPr>
                <a:t>1 800 тыс в месяц на 1 сотрудника</a:t>
              </a:r>
              <a:endParaRPr sz="1600" dirty="0">
                <a:latin typeface="Arial" panose="020B0604020202020204" pitchFamily="34" charset="0"/>
                <a:ea typeface="Roboto"/>
                <a:cs typeface="Arial" panose="020B0604020202020204" pitchFamily="34" charset="0"/>
                <a:sym typeface="Roboto"/>
              </a:endParaRPr>
            </a:p>
          </p:txBody>
        </p:sp>
        <p:sp>
          <p:nvSpPr>
            <p:cNvPr id="258" name="Google Shape;252;p26">
              <a:extLst>
                <a:ext uri="{FF2B5EF4-FFF2-40B4-BE49-F238E27FC236}">
                  <a16:creationId xmlns:a16="http://schemas.microsoft.com/office/drawing/2014/main" id="{6F60B760-80F7-0A2C-ABFB-5D79014444E7}"/>
                </a:ext>
              </a:extLst>
            </p:cNvPr>
            <p:cNvSpPr txBox="1"/>
            <p:nvPr/>
          </p:nvSpPr>
          <p:spPr>
            <a:xfrm>
              <a:off x="7770058" y="2707896"/>
              <a:ext cx="2994317" cy="1107941"/>
            </a:xfrm>
            <a:prstGeom prst="rect">
              <a:avLst/>
            </a:prstGeom>
            <a:noFill/>
            <a:ln>
              <a:noFill/>
            </a:ln>
          </p:spPr>
          <p:txBody>
            <a:bodyPr spcFirstLastPara="1" wrap="square" lIns="121900" tIns="60933" rIns="121900" bIns="60933" anchor="t" anchorCtr="0">
              <a:spAutoFit/>
            </a:bodyPr>
            <a:lstStyle/>
            <a:p>
              <a:r>
                <a:rPr lang="ru" sz="1600" b="1" dirty="0">
                  <a:latin typeface="Arial" panose="020B0604020202020204" pitchFamily="34" charset="0"/>
                  <a:ea typeface="Roboto"/>
                  <a:cs typeface="Arial" panose="020B0604020202020204" pitchFamily="34" charset="0"/>
                  <a:sym typeface="Roboto"/>
                </a:rPr>
                <a:t>34%</a:t>
              </a:r>
              <a:r>
                <a:rPr lang="ru" sz="1600" dirty="0">
                  <a:latin typeface="Arial" panose="020B0604020202020204" pitchFamily="34" charset="0"/>
                  <a:ea typeface="Roboto"/>
                  <a:cs typeface="Arial" panose="020B0604020202020204" pitchFamily="34" charset="0"/>
                  <a:sym typeface="Roboto"/>
                </a:rPr>
                <a:t> - от 20 до 35 лет</a:t>
              </a:r>
              <a:endParaRPr sz="1600" dirty="0">
                <a:latin typeface="Arial" panose="020B0604020202020204" pitchFamily="34" charset="0"/>
                <a:ea typeface="Roboto"/>
                <a:cs typeface="Arial" panose="020B0604020202020204" pitchFamily="34" charset="0"/>
                <a:sym typeface="Roboto"/>
              </a:endParaRPr>
            </a:p>
            <a:p>
              <a:r>
                <a:rPr lang="ru" sz="1600" b="1" dirty="0">
                  <a:latin typeface="Arial" panose="020B0604020202020204" pitchFamily="34" charset="0"/>
                  <a:ea typeface="Roboto"/>
                  <a:cs typeface="Arial" panose="020B0604020202020204" pitchFamily="34" charset="0"/>
                  <a:sym typeface="Roboto"/>
                </a:rPr>
                <a:t>40%</a:t>
              </a:r>
              <a:r>
                <a:rPr lang="ru" sz="1600" dirty="0">
                  <a:latin typeface="Arial" panose="020B0604020202020204" pitchFamily="34" charset="0"/>
                  <a:ea typeface="Roboto"/>
                  <a:cs typeface="Arial" panose="020B0604020202020204" pitchFamily="34" charset="0"/>
                  <a:sym typeface="Roboto"/>
                </a:rPr>
                <a:t> - от 36 до 45 лет</a:t>
              </a:r>
              <a:endParaRPr sz="1600" dirty="0">
                <a:latin typeface="Arial" panose="020B0604020202020204" pitchFamily="34" charset="0"/>
                <a:ea typeface="Roboto"/>
                <a:cs typeface="Arial" panose="020B0604020202020204" pitchFamily="34" charset="0"/>
                <a:sym typeface="Roboto"/>
              </a:endParaRPr>
            </a:p>
            <a:p>
              <a:r>
                <a:rPr lang="ru" sz="1600" b="1" dirty="0">
                  <a:latin typeface="Arial" panose="020B0604020202020204" pitchFamily="34" charset="0"/>
                  <a:ea typeface="Roboto"/>
                  <a:cs typeface="Arial" panose="020B0604020202020204" pitchFamily="34" charset="0"/>
                  <a:sym typeface="Roboto"/>
                </a:rPr>
                <a:t>19%</a:t>
              </a:r>
              <a:r>
                <a:rPr lang="ru" sz="1600" dirty="0">
                  <a:latin typeface="Arial" panose="020B0604020202020204" pitchFamily="34" charset="0"/>
                  <a:ea typeface="Roboto"/>
                  <a:cs typeface="Arial" panose="020B0604020202020204" pitchFamily="34" charset="0"/>
                  <a:sym typeface="Roboto"/>
                </a:rPr>
                <a:t> -старше 45 лет</a:t>
              </a:r>
              <a:endParaRPr sz="1600" dirty="0">
                <a:latin typeface="Arial" panose="020B0604020202020204" pitchFamily="34" charset="0"/>
                <a:ea typeface="Roboto"/>
                <a:cs typeface="Arial" panose="020B0604020202020204" pitchFamily="34" charset="0"/>
                <a:sym typeface="Roboto"/>
              </a:endParaRPr>
            </a:p>
            <a:p>
              <a:r>
                <a:rPr lang="ru" sz="1600" b="1" dirty="0">
                  <a:latin typeface="Arial" panose="020B0604020202020204" pitchFamily="34" charset="0"/>
                  <a:ea typeface="Roboto"/>
                  <a:cs typeface="Arial" panose="020B0604020202020204" pitchFamily="34" charset="0"/>
                  <a:sym typeface="Roboto"/>
                </a:rPr>
                <a:t>7%</a:t>
              </a:r>
              <a:r>
                <a:rPr lang="ru" sz="1600" dirty="0">
                  <a:latin typeface="Arial" panose="020B0604020202020204" pitchFamily="34" charset="0"/>
                  <a:ea typeface="Roboto"/>
                  <a:cs typeface="Arial" panose="020B0604020202020204" pitchFamily="34" charset="0"/>
                  <a:sym typeface="Roboto"/>
                </a:rPr>
                <a:t> - вакансии</a:t>
              </a:r>
              <a:endParaRPr sz="1600" dirty="0">
                <a:latin typeface="Arial" panose="020B0604020202020204" pitchFamily="34" charset="0"/>
                <a:ea typeface="Roboto"/>
                <a:cs typeface="Arial" panose="020B0604020202020204" pitchFamily="34" charset="0"/>
                <a:sym typeface="Roboto"/>
              </a:endParaRPr>
            </a:p>
          </p:txBody>
        </p:sp>
      </p:grpSp>
      <p:sp>
        <p:nvSpPr>
          <p:cNvPr id="2" name="Блок-схема: альтернативный процесс 1">
            <a:extLst>
              <a:ext uri="{FF2B5EF4-FFF2-40B4-BE49-F238E27FC236}">
                <a16:creationId xmlns:a16="http://schemas.microsoft.com/office/drawing/2014/main" id="{9E044DBA-95F7-D26E-D158-0FEE25773F51}"/>
              </a:ext>
            </a:extLst>
          </p:cNvPr>
          <p:cNvSpPr/>
          <p:nvPr/>
        </p:nvSpPr>
        <p:spPr>
          <a:xfrm>
            <a:off x="82745" y="4348324"/>
            <a:ext cx="3960000" cy="2160000"/>
          </a:xfrm>
          <a:prstGeom prst="flowChartAlternateProcess">
            <a:avLst/>
          </a:prstGeom>
          <a:noFill/>
          <a:ln>
            <a:solidFill>
              <a:schemeClr val="bg1">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15000"/>
              </a:lnSpc>
            </a:pPr>
            <a:r>
              <a:rPr lang="ru-RU" sz="1200" dirty="0">
                <a:solidFill>
                  <a:srgbClr val="000000"/>
                </a:solidFill>
                <a:latin typeface="Arial" panose="020B0604020202020204" pitchFamily="34" charset="0"/>
                <a:ea typeface="Roboto"/>
                <a:cs typeface="Arial" panose="020B0604020202020204" pitchFamily="34" charset="0"/>
                <a:sym typeface="Roboto"/>
              </a:rPr>
              <a:t>Из-за отсутствия практики самооценки и регулярной независимой оценки нет качественной оценки сотрудников по параметрам: компетенции, адаптивность, креативность, вовлеченность, цифровая грамотность, ориентация на результат, клиентоориентированность, командный дух и другие важные характеристики.</a:t>
            </a:r>
            <a:endParaRPr lang="ru-RU" sz="1200" dirty="0">
              <a:latin typeface="Arial" panose="020B0604020202020204" pitchFamily="34" charset="0"/>
              <a:ea typeface="Roboto"/>
              <a:cs typeface="Arial" panose="020B0604020202020204" pitchFamily="34" charset="0"/>
              <a:sym typeface="Roboto"/>
            </a:endParaRPr>
          </a:p>
        </p:txBody>
      </p:sp>
      <p:sp>
        <p:nvSpPr>
          <p:cNvPr id="3" name="Блок-схема: альтернативный процесс 2">
            <a:extLst>
              <a:ext uri="{FF2B5EF4-FFF2-40B4-BE49-F238E27FC236}">
                <a16:creationId xmlns:a16="http://schemas.microsoft.com/office/drawing/2014/main" id="{2D7044CC-84C5-7B85-6FAF-68BC90C8CD6E}"/>
              </a:ext>
            </a:extLst>
          </p:cNvPr>
          <p:cNvSpPr/>
          <p:nvPr/>
        </p:nvSpPr>
        <p:spPr>
          <a:xfrm>
            <a:off x="4116000" y="4348324"/>
            <a:ext cx="3960000" cy="2160000"/>
          </a:xfrm>
          <a:prstGeom prst="flowChartAlternateProcess">
            <a:avLst/>
          </a:prstGeom>
          <a:noFill/>
          <a:ln>
            <a:solidFill>
              <a:schemeClr val="bg1">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15000"/>
              </a:lnSpc>
            </a:pPr>
            <a:r>
              <a:rPr lang="ru-RU" sz="1200" dirty="0">
                <a:solidFill>
                  <a:srgbClr val="000000"/>
                </a:solidFill>
                <a:latin typeface="Arial" panose="020B0604020202020204" pitchFamily="34" charset="0"/>
                <a:ea typeface="Roboto"/>
                <a:cs typeface="Arial" panose="020B0604020202020204" pitchFamily="34" charset="0"/>
                <a:sym typeface="Roboto"/>
              </a:rPr>
              <a:t>Респонденты отметили низкий кадровый потенциал в регионе из-за нехватки узкопрофильных специалистов, низкую зарплату и высокую конкуренцию среди работодателей. Сильными сторонами СПК выделены готовность сотрудников к изменениям, профессионализм и патриотизм новой команды топ-менеджеров.</a:t>
            </a:r>
          </a:p>
          <a:p>
            <a:pPr>
              <a:lnSpc>
                <a:spcPct val="115000"/>
              </a:lnSpc>
            </a:pPr>
            <a:endParaRPr lang="ru-RU" sz="1200" dirty="0">
              <a:solidFill>
                <a:srgbClr val="000000"/>
              </a:solidFill>
              <a:latin typeface="Arial" panose="020B0604020202020204" pitchFamily="34" charset="0"/>
              <a:ea typeface="Roboto"/>
              <a:cs typeface="Arial" panose="020B0604020202020204" pitchFamily="34" charset="0"/>
              <a:sym typeface="Roboto"/>
            </a:endParaRPr>
          </a:p>
        </p:txBody>
      </p:sp>
      <p:sp>
        <p:nvSpPr>
          <p:cNvPr id="4" name="Блок-схема: альтернативный процесс 3">
            <a:extLst>
              <a:ext uri="{FF2B5EF4-FFF2-40B4-BE49-F238E27FC236}">
                <a16:creationId xmlns:a16="http://schemas.microsoft.com/office/drawing/2014/main" id="{5D6ADB12-8803-2BB7-5A0B-0D8987C11383}"/>
              </a:ext>
            </a:extLst>
          </p:cNvPr>
          <p:cNvSpPr/>
          <p:nvPr/>
        </p:nvSpPr>
        <p:spPr>
          <a:xfrm>
            <a:off x="8158745" y="4348324"/>
            <a:ext cx="3960000" cy="2160000"/>
          </a:xfrm>
          <a:prstGeom prst="flowChartAlternateProcess">
            <a:avLst/>
          </a:prstGeom>
          <a:noFill/>
          <a:ln>
            <a:solidFill>
              <a:schemeClr val="bg1">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15000"/>
              </a:lnSpc>
            </a:pPr>
            <a:r>
              <a:rPr lang="ru-RU" sz="1200" dirty="0">
                <a:solidFill>
                  <a:srgbClr val="000000"/>
                </a:solidFill>
                <a:latin typeface="Arial" panose="020B0604020202020204" pitchFamily="34" charset="0"/>
                <a:ea typeface="Roboto"/>
                <a:cs typeface="Arial" panose="020B0604020202020204" pitchFamily="34" charset="0"/>
                <a:sym typeface="Roboto"/>
              </a:rPr>
              <a:t>Необходимо внедрить практику оценки сотрудников и их деятельности, в том числе привлекая независимых экспертов, в рамках работ по пересмотру системы отбора, управления и мотивации сотрудников. </a:t>
            </a:r>
          </a:p>
          <a:p>
            <a:pPr algn="ctr">
              <a:lnSpc>
                <a:spcPct val="115000"/>
              </a:lnSpc>
            </a:pPr>
            <a:r>
              <a:rPr lang="ru-RU" sz="1200" dirty="0">
                <a:solidFill>
                  <a:srgbClr val="000000"/>
                </a:solidFill>
                <a:latin typeface="Arial" panose="020B0604020202020204" pitchFamily="34" charset="0"/>
                <a:ea typeface="Roboto"/>
                <a:cs typeface="Arial" panose="020B0604020202020204" pitchFamily="34" charset="0"/>
                <a:sym typeface="Roboto"/>
              </a:rPr>
              <a:t>Цель - повышение компетенций и рыночной стоимости сотрудников с высокой мотивацией и результативностью, что отразится на эффективности деятельности Общества в целом.</a:t>
            </a:r>
          </a:p>
        </p:txBody>
      </p:sp>
    </p:spTree>
    <p:extLst>
      <p:ext uri="{BB962C8B-B14F-4D97-AF65-F5344CB8AC3E}">
        <p14:creationId xmlns:p14="http://schemas.microsoft.com/office/powerpoint/2010/main" val="1950896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4" name="Рисунок 3" descr="Изображение выглядит как вода, векторная графика&#10;&#10;Автоматически созданное описание">
            <a:extLst>
              <a:ext uri="{FF2B5EF4-FFF2-40B4-BE49-F238E27FC236}">
                <a16:creationId xmlns:a16="http://schemas.microsoft.com/office/drawing/2014/main" id="{17C5FD8D-CF01-77DD-56FD-55F3C2266AEC}"/>
              </a:ext>
            </a:extLst>
          </p:cNvPr>
          <p:cNvPicPr>
            <a:picLocks noChangeAspect="1"/>
          </p:cNvPicPr>
          <p:nvPr/>
        </p:nvPicPr>
        <p:blipFill>
          <a:blip r:embed="rId3">
            <a:alphaModFix amt="40000"/>
            <a:extLst>
              <a:ext uri="{28A0092B-C50C-407E-A947-70E740481C1C}">
                <a14:useLocalDpi xmlns:a14="http://schemas.microsoft.com/office/drawing/2010/main" val="0"/>
              </a:ext>
            </a:extLst>
          </a:blip>
          <a:srcRect l="14228" r="23614" b="33224"/>
          <a:stretch/>
        </p:blipFill>
        <p:spPr>
          <a:xfrm>
            <a:off x="0" y="-1"/>
            <a:ext cx="12192000" cy="6858001"/>
          </a:xfrm>
          <a:prstGeom prst="rect">
            <a:avLst/>
          </a:prstGeom>
        </p:spPr>
      </p:pic>
      <p:sp>
        <p:nvSpPr>
          <p:cNvPr id="238" name="Google Shape;238;p25"/>
          <p:cNvSpPr/>
          <p:nvPr/>
        </p:nvSpPr>
        <p:spPr>
          <a:xfrm>
            <a:off x="250454" y="1807067"/>
            <a:ext cx="3780000" cy="2256000"/>
          </a:xfrm>
          <a:prstGeom prst="rect">
            <a:avLst/>
          </a:prstGeom>
          <a:noFill/>
          <a:ln>
            <a:solidFill>
              <a:schemeClr val="tx1"/>
            </a:solidFill>
          </a:ln>
        </p:spPr>
        <p:txBody>
          <a:bodyPr spcFirstLastPara="1" wrap="square" lIns="121900" tIns="121900" rIns="121900" bIns="121900" anchor="ctr" anchorCtr="0">
            <a:noAutofit/>
          </a:bodyPr>
          <a:lstStyle/>
          <a:p>
            <a:pPr algn="ctr"/>
            <a:r>
              <a:rPr lang="ru" sz="1400" dirty="0">
                <a:solidFill>
                  <a:schemeClr val="dk1"/>
                </a:solidFill>
                <a:latin typeface="Arial" panose="020B0604020202020204" pitchFamily="34" charset="0"/>
                <a:ea typeface="Roboto"/>
                <a:cs typeface="Arial" panose="020B0604020202020204" pitchFamily="34" charset="0"/>
                <a:sym typeface="Roboto"/>
              </a:rPr>
              <a:t>Низкая кредитно-инвестиционная активность, а также убыточность основной деятельности</a:t>
            </a:r>
            <a:endParaRPr sz="1400" dirty="0">
              <a:solidFill>
                <a:schemeClr val="dk1"/>
              </a:solidFill>
              <a:latin typeface="Arial" panose="020B0604020202020204" pitchFamily="34" charset="0"/>
              <a:ea typeface="Roboto"/>
              <a:cs typeface="Arial" panose="020B0604020202020204" pitchFamily="34" charset="0"/>
              <a:sym typeface="Roboto"/>
            </a:endParaRPr>
          </a:p>
          <a:p>
            <a:pPr algn="ctr">
              <a:buClr>
                <a:schemeClr val="dk1"/>
              </a:buClr>
              <a:buSzPts val="1100"/>
            </a:pPr>
            <a:r>
              <a:rPr lang="ru" sz="1400" dirty="0">
                <a:solidFill>
                  <a:schemeClr val="dk1"/>
                </a:solidFill>
                <a:latin typeface="Arial" panose="020B0604020202020204" pitchFamily="34" charset="0"/>
                <a:ea typeface="Roboto"/>
                <a:cs typeface="Arial" panose="020B0604020202020204" pitchFamily="34" charset="0"/>
                <a:sym typeface="Roboto"/>
              </a:rPr>
              <a:t>связана с необходимостью выполнять функцию оператора государственных программ, источники на рыночных условиях отсутствуют</a:t>
            </a:r>
            <a:endParaRPr sz="1400" dirty="0">
              <a:latin typeface="Arial" panose="020B0604020202020204" pitchFamily="34" charset="0"/>
              <a:ea typeface="Roboto"/>
              <a:cs typeface="Arial" panose="020B0604020202020204" pitchFamily="34" charset="0"/>
              <a:sym typeface="Roboto"/>
            </a:endParaRPr>
          </a:p>
        </p:txBody>
      </p:sp>
      <p:sp>
        <p:nvSpPr>
          <p:cNvPr id="239" name="Google Shape;239;p25"/>
          <p:cNvSpPr/>
          <p:nvPr/>
        </p:nvSpPr>
        <p:spPr>
          <a:xfrm>
            <a:off x="250454" y="4267964"/>
            <a:ext cx="3780000" cy="2256000"/>
          </a:xfrm>
          <a:prstGeom prst="rect">
            <a:avLst/>
          </a:prstGeom>
          <a:noFill/>
          <a:ln>
            <a:solidFill>
              <a:schemeClr val="tx1"/>
            </a:solidFill>
          </a:ln>
        </p:spPr>
        <p:txBody>
          <a:bodyPr spcFirstLastPara="1" wrap="square" lIns="121900" tIns="121900" rIns="121900" bIns="121900" anchor="ctr" anchorCtr="0">
            <a:noAutofit/>
          </a:bodyPr>
          <a:lstStyle/>
          <a:p>
            <a:pPr algn="ctr"/>
            <a:r>
              <a:rPr lang="ru" sz="1400" dirty="0">
                <a:solidFill>
                  <a:schemeClr val="dk1"/>
                </a:solidFill>
                <a:latin typeface="Arial" panose="020B0604020202020204" pitchFamily="34" charset="0"/>
                <a:ea typeface="Roboto"/>
                <a:cs typeface="Arial" panose="020B0604020202020204" pitchFamily="34" charset="0"/>
                <a:sym typeface="Roboto"/>
              </a:rPr>
              <a:t>Отсутствует практика управления рисками в части фондирования, </a:t>
            </a:r>
            <a:endParaRPr sz="1400" dirty="0">
              <a:solidFill>
                <a:schemeClr val="dk1"/>
              </a:solidFill>
              <a:latin typeface="Arial" panose="020B0604020202020204" pitchFamily="34" charset="0"/>
              <a:ea typeface="Roboto"/>
              <a:cs typeface="Arial" panose="020B0604020202020204" pitchFamily="34" charset="0"/>
              <a:sym typeface="Roboto"/>
            </a:endParaRPr>
          </a:p>
          <a:p>
            <a:pPr algn="ctr">
              <a:buClr>
                <a:schemeClr val="dk1"/>
              </a:buClr>
              <a:buSzPts val="1100"/>
            </a:pPr>
            <a:r>
              <a:rPr lang="ru" sz="1400" dirty="0">
                <a:solidFill>
                  <a:schemeClr val="dk1"/>
                </a:solidFill>
                <a:latin typeface="Arial" panose="020B0604020202020204" pitchFamily="34" charset="0"/>
                <a:ea typeface="Roboto"/>
                <a:cs typeface="Arial" panose="020B0604020202020204" pitchFamily="34" charset="0"/>
                <a:sym typeface="Roboto"/>
              </a:rPr>
              <a:t>и финансирования</a:t>
            </a:r>
            <a:endParaRPr sz="1400" dirty="0">
              <a:solidFill>
                <a:schemeClr val="dk1"/>
              </a:solidFill>
              <a:latin typeface="Arial" panose="020B0604020202020204" pitchFamily="34" charset="0"/>
              <a:ea typeface="Roboto"/>
              <a:cs typeface="Arial" panose="020B0604020202020204" pitchFamily="34" charset="0"/>
              <a:sym typeface="Roboto"/>
            </a:endParaRPr>
          </a:p>
        </p:txBody>
      </p:sp>
      <p:sp>
        <p:nvSpPr>
          <p:cNvPr id="240" name="Google Shape;240;p25"/>
          <p:cNvSpPr/>
          <p:nvPr/>
        </p:nvSpPr>
        <p:spPr>
          <a:xfrm>
            <a:off x="4223901" y="1805161"/>
            <a:ext cx="3780000" cy="2256000"/>
          </a:xfrm>
          <a:prstGeom prst="rect">
            <a:avLst/>
          </a:prstGeom>
          <a:noFill/>
          <a:ln>
            <a:solidFill>
              <a:schemeClr val="tx1"/>
            </a:solidFill>
          </a:ln>
        </p:spPr>
        <p:txBody>
          <a:bodyPr spcFirstLastPara="1" wrap="square" lIns="121900" tIns="121900" rIns="121900" bIns="121900" anchor="ctr" anchorCtr="0">
            <a:noAutofit/>
          </a:bodyPr>
          <a:lstStyle/>
          <a:p>
            <a:pPr algn="ctr"/>
            <a:r>
              <a:rPr lang="ru" sz="1400" dirty="0">
                <a:solidFill>
                  <a:schemeClr val="dk1"/>
                </a:solidFill>
                <a:latin typeface="Arial" panose="020B0604020202020204" pitchFamily="34" charset="0"/>
                <a:ea typeface="Roboto"/>
                <a:cs typeface="Arial" panose="020B0604020202020204" pitchFamily="34" charset="0"/>
                <a:sym typeface="Roboto"/>
              </a:rPr>
              <a:t>Низкая эффективность использования активов, в т. </a:t>
            </a:r>
            <a:r>
              <a:rPr lang="ru-RU" sz="1400" dirty="0">
                <a:solidFill>
                  <a:schemeClr val="dk1"/>
                </a:solidFill>
                <a:latin typeface="Arial" panose="020B0604020202020204" pitchFamily="34" charset="0"/>
                <a:ea typeface="Roboto"/>
                <a:cs typeface="Arial" panose="020B0604020202020204" pitchFamily="34" charset="0"/>
                <a:sym typeface="Roboto"/>
              </a:rPr>
              <a:t>ч. </a:t>
            </a:r>
            <a:r>
              <a:rPr lang="ru" sz="1400" dirty="0">
                <a:solidFill>
                  <a:schemeClr val="dk1"/>
                </a:solidFill>
                <a:latin typeface="Arial" panose="020B0604020202020204" pitchFamily="34" charset="0"/>
                <a:ea typeface="Roboto"/>
                <a:cs typeface="Arial" panose="020B0604020202020204" pitchFamily="34" charset="0"/>
                <a:sym typeface="Roboto"/>
              </a:rPr>
              <a:t>, связано с удержанием непрофильных активов на балансе Общества по директивным предписаниями со стороны единственного акционера</a:t>
            </a:r>
            <a:endParaRPr sz="1400" dirty="0">
              <a:latin typeface="Arial" panose="020B0604020202020204" pitchFamily="34" charset="0"/>
              <a:ea typeface="Roboto"/>
              <a:cs typeface="Arial" panose="020B0604020202020204" pitchFamily="34" charset="0"/>
              <a:sym typeface="Roboto"/>
            </a:endParaRPr>
          </a:p>
        </p:txBody>
      </p:sp>
      <p:sp>
        <p:nvSpPr>
          <p:cNvPr id="241" name="Google Shape;241;p25"/>
          <p:cNvSpPr/>
          <p:nvPr/>
        </p:nvSpPr>
        <p:spPr>
          <a:xfrm>
            <a:off x="4223901" y="4255459"/>
            <a:ext cx="3780000" cy="2256000"/>
          </a:xfrm>
          <a:prstGeom prst="rect">
            <a:avLst/>
          </a:prstGeom>
          <a:noFill/>
          <a:ln>
            <a:solidFill>
              <a:schemeClr val="tx1"/>
            </a:solidFill>
          </a:ln>
        </p:spPr>
        <p:txBody>
          <a:bodyPr spcFirstLastPara="1" wrap="square" lIns="121900" tIns="121900" rIns="121900" bIns="121900" anchor="ctr" anchorCtr="0">
            <a:noAutofit/>
          </a:bodyPr>
          <a:lstStyle/>
          <a:p>
            <a:pPr algn="ctr">
              <a:buClr>
                <a:schemeClr val="dk1"/>
              </a:buClr>
              <a:buSzPts val="1100"/>
            </a:pPr>
            <a:r>
              <a:rPr lang="ru" sz="1400" dirty="0">
                <a:solidFill>
                  <a:schemeClr val="dk1"/>
                </a:solidFill>
                <a:latin typeface="Arial" panose="020B0604020202020204" pitchFamily="34" charset="0"/>
                <a:ea typeface="Roboto"/>
                <a:cs typeface="Arial" panose="020B0604020202020204" pitchFamily="34" charset="0"/>
                <a:sym typeface="Roboto"/>
              </a:rPr>
              <a:t>Общество не способно обеспечивать непрерывность </a:t>
            </a:r>
            <a:endParaRPr sz="1400" dirty="0">
              <a:solidFill>
                <a:schemeClr val="dk1"/>
              </a:solidFill>
              <a:latin typeface="Arial" panose="020B0604020202020204" pitchFamily="34" charset="0"/>
              <a:ea typeface="Roboto"/>
              <a:cs typeface="Arial" panose="020B0604020202020204" pitchFamily="34" charset="0"/>
              <a:sym typeface="Roboto"/>
            </a:endParaRPr>
          </a:p>
          <a:p>
            <a:pPr lvl="0" algn="ctr"/>
            <a:r>
              <a:rPr lang="ru" sz="1400" dirty="0">
                <a:solidFill>
                  <a:schemeClr val="dk1"/>
                </a:solidFill>
                <a:latin typeface="Arial" panose="020B0604020202020204" pitchFamily="34" charset="0"/>
                <a:ea typeface="Roboto"/>
                <a:cs typeface="Arial" panose="020B0604020202020204" pitchFamily="34" charset="0"/>
                <a:sym typeface="Roboto"/>
              </a:rPr>
              <a:t>своей деятельности за счет основного вида деятельности</a:t>
            </a:r>
            <a:endParaRPr sz="1400" dirty="0">
              <a:latin typeface="Arial" panose="020B0604020202020204" pitchFamily="34" charset="0"/>
              <a:ea typeface="Roboto"/>
              <a:cs typeface="Arial" panose="020B0604020202020204" pitchFamily="34" charset="0"/>
              <a:sym typeface="Roboto"/>
            </a:endParaRPr>
          </a:p>
        </p:txBody>
      </p:sp>
      <p:sp>
        <p:nvSpPr>
          <p:cNvPr id="242" name="Google Shape;242;p25"/>
          <p:cNvSpPr/>
          <p:nvPr/>
        </p:nvSpPr>
        <p:spPr>
          <a:xfrm>
            <a:off x="8176624" y="1805161"/>
            <a:ext cx="3780000" cy="2256000"/>
          </a:xfrm>
          <a:prstGeom prst="rect">
            <a:avLst/>
          </a:prstGeom>
          <a:noFill/>
          <a:ln>
            <a:solidFill>
              <a:schemeClr val="tx1"/>
            </a:solidFill>
          </a:ln>
        </p:spPr>
        <p:txBody>
          <a:bodyPr spcFirstLastPara="1" wrap="square" lIns="121900" tIns="121900" rIns="121900" bIns="121900" anchor="ctr" anchorCtr="0">
            <a:noAutofit/>
          </a:bodyPr>
          <a:lstStyle/>
          <a:p>
            <a:pPr algn="ctr"/>
            <a:r>
              <a:rPr lang="ru" sz="1400" dirty="0">
                <a:solidFill>
                  <a:schemeClr val="dk1"/>
                </a:solidFill>
                <a:latin typeface="Arial" panose="020B0604020202020204" pitchFamily="34" charset="0"/>
                <a:ea typeface="Roboto"/>
                <a:cs typeface="Arial" panose="020B0604020202020204" pitchFamily="34" charset="0"/>
                <a:sym typeface="Roboto"/>
              </a:rPr>
              <a:t>Ценообразование на инструменты финансирования определяется без учета административных расходов и минимальной риск маржи,</a:t>
            </a:r>
            <a:endParaRPr sz="1400" dirty="0">
              <a:solidFill>
                <a:schemeClr val="dk1"/>
              </a:solidFill>
              <a:latin typeface="Arial" panose="020B0604020202020204" pitchFamily="34" charset="0"/>
              <a:ea typeface="Roboto"/>
              <a:cs typeface="Arial" panose="020B0604020202020204" pitchFamily="34" charset="0"/>
              <a:sym typeface="Roboto"/>
            </a:endParaRPr>
          </a:p>
          <a:p>
            <a:pPr algn="ctr">
              <a:buClr>
                <a:schemeClr val="dk1"/>
              </a:buClr>
              <a:buSzPts val="1100"/>
            </a:pPr>
            <a:r>
              <a:rPr lang="ru" sz="1400" dirty="0">
                <a:solidFill>
                  <a:schemeClr val="dk1"/>
                </a:solidFill>
                <a:latin typeface="Arial" panose="020B0604020202020204" pitchFamily="34" charset="0"/>
                <a:ea typeface="Roboto"/>
                <a:cs typeface="Arial" panose="020B0604020202020204" pitchFamily="34" charset="0"/>
                <a:sym typeface="Roboto"/>
              </a:rPr>
              <a:t>заранее превращая сделку в убыточную</a:t>
            </a:r>
            <a:endParaRPr sz="1400" dirty="0">
              <a:latin typeface="Arial" panose="020B0604020202020204" pitchFamily="34" charset="0"/>
              <a:ea typeface="Roboto"/>
              <a:cs typeface="Arial" panose="020B0604020202020204" pitchFamily="34" charset="0"/>
              <a:sym typeface="Roboto"/>
            </a:endParaRPr>
          </a:p>
        </p:txBody>
      </p:sp>
      <p:sp>
        <p:nvSpPr>
          <p:cNvPr id="243" name="Google Shape;243;p25"/>
          <p:cNvSpPr/>
          <p:nvPr/>
        </p:nvSpPr>
        <p:spPr>
          <a:xfrm>
            <a:off x="8176624" y="4267964"/>
            <a:ext cx="3780000" cy="2256000"/>
          </a:xfrm>
          <a:prstGeom prst="rect">
            <a:avLst/>
          </a:prstGeom>
          <a:noFill/>
          <a:ln>
            <a:solidFill>
              <a:schemeClr val="tx1"/>
            </a:solidFill>
          </a:ln>
        </p:spPr>
        <p:txBody>
          <a:bodyPr spcFirstLastPara="1" wrap="square" lIns="121900" tIns="121900" rIns="121900" bIns="121900" anchor="ctr" anchorCtr="0">
            <a:noAutofit/>
          </a:bodyPr>
          <a:lstStyle/>
          <a:p>
            <a:pPr algn="ctr"/>
            <a:r>
              <a:rPr lang="ru" sz="1400" dirty="0">
                <a:solidFill>
                  <a:schemeClr val="dk1"/>
                </a:solidFill>
                <a:latin typeface="Arial" panose="020B0604020202020204" pitchFamily="34" charset="0"/>
                <a:ea typeface="Roboto"/>
                <a:cs typeface="Arial" panose="020B0604020202020204" pitchFamily="34" charset="0"/>
                <a:sym typeface="Roboto"/>
              </a:rPr>
              <a:t>Отсутствует практика по переоценке инвестиций, учитываемые долевым методом. </a:t>
            </a:r>
            <a:endParaRPr sz="1400" dirty="0">
              <a:solidFill>
                <a:schemeClr val="dk1"/>
              </a:solidFill>
              <a:latin typeface="Arial" panose="020B0604020202020204" pitchFamily="34" charset="0"/>
              <a:ea typeface="Roboto"/>
              <a:cs typeface="Arial" panose="020B0604020202020204" pitchFamily="34" charset="0"/>
              <a:sym typeface="Roboto"/>
            </a:endParaRPr>
          </a:p>
          <a:p>
            <a:pPr algn="ctr"/>
            <a:r>
              <a:rPr lang="ru" sz="1400" dirty="0">
                <a:solidFill>
                  <a:schemeClr val="dk1"/>
                </a:solidFill>
                <a:latin typeface="Arial" panose="020B0604020202020204" pitchFamily="34" charset="0"/>
                <a:ea typeface="Roboto"/>
                <a:cs typeface="Arial" panose="020B0604020202020204" pitchFamily="34" charset="0"/>
                <a:sym typeface="Roboto"/>
              </a:rPr>
              <a:t>Соответственно, текущая оценка может иметь существенные отклонения</a:t>
            </a:r>
            <a:endParaRPr sz="1400" dirty="0">
              <a:solidFill>
                <a:schemeClr val="dk1"/>
              </a:solidFill>
              <a:latin typeface="Arial" panose="020B0604020202020204" pitchFamily="34" charset="0"/>
              <a:ea typeface="Roboto"/>
              <a:cs typeface="Arial" panose="020B0604020202020204" pitchFamily="34" charset="0"/>
              <a:sym typeface="Roboto"/>
            </a:endParaRPr>
          </a:p>
        </p:txBody>
      </p:sp>
      <p:sp>
        <p:nvSpPr>
          <p:cNvPr id="3" name="Заголовок 7">
            <a:extLst>
              <a:ext uri="{FF2B5EF4-FFF2-40B4-BE49-F238E27FC236}">
                <a16:creationId xmlns:a16="http://schemas.microsoft.com/office/drawing/2014/main" id="{311711FD-4C8C-B6F6-D0AE-8E27D05B93E6}"/>
              </a:ext>
            </a:extLst>
          </p:cNvPr>
          <p:cNvSpPr txBox="1">
            <a:spLocks/>
          </p:cNvSpPr>
          <p:nvPr/>
        </p:nvSpPr>
        <p:spPr>
          <a:xfrm>
            <a:off x="0" y="523046"/>
            <a:ext cx="12192000" cy="1077218"/>
          </a:xfrm>
          <a:prstGeom prst="rect">
            <a:avLst/>
          </a:prstGeom>
        </p:spPr>
        <p:txBody>
          <a:bodyPr vert="horz" wrap="square" lIns="91440" tIns="45720" rIns="91440" bIns="45720" rtlCol="0" anchor="t" anchorCtr="0">
            <a:spAutoFit/>
          </a:bodyPr>
          <a:lstStyle>
            <a:lvl1pPr>
              <a:lnSpc>
                <a:spcPct val="90000"/>
              </a:lnSpc>
              <a:spcBef>
                <a:spcPct val="0"/>
              </a:spcBef>
              <a:buNone/>
              <a:defRPr sz="3200" b="1">
                <a:solidFill>
                  <a:srgbClr val="BF9000"/>
                </a:solidFill>
                <a:latin typeface="Open Sans" panose="020B0604020202020204" charset="0"/>
                <a:ea typeface="Open Sans" panose="020B0604020202020204" charset="0"/>
                <a:cs typeface="Open Sans" panose="020B0604020202020204" charset="0"/>
              </a:defRPr>
            </a:lvl1pPr>
          </a:lstStyle>
          <a:p>
            <a:pPr algn="ctr">
              <a:lnSpc>
                <a:spcPct val="100000"/>
              </a:lnSpc>
            </a:pPr>
            <a:r>
              <a:rPr lang="ru-RU" dirty="0">
                <a:latin typeface="Arial" panose="020B0604020202020204" pitchFamily="34" charset="0"/>
                <a:cs typeface="Arial" panose="020B0604020202020204" pitchFamily="34" charset="0"/>
                <a:sym typeface="Roboto"/>
              </a:rPr>
              <a:t>Ключевые наблюдения </a:t>
            </a:r>
          </a:p>
          <a:p>
            <a:pPr algn="ctr">
              <a:lnSpc>
                <a:spcPct val="100000"/>
              </a:lnSpc>
            </a:pPr>
            <a:r>
              <a:rPr lang="ru-RU" dirty="0">
                <a:latin typeface="Arial" panose="020B0604020202020204" pitchFamily="34" charset="0"/>
                <a:cs typeface="Arial" panose="020B0604020202020204" pitchFamily="34" charset="0"/>
                <a:sym typeface="Roboto"/>
              </a:rPr>
              <a:t>по финансовой устойчивости СПК</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pic>
        <p:nvPicPr>
          <p:cNvPr id="3" name="Рисунок 2" descr="Изображение выглядит как вода, векторная графика&#10;&#10;Автоматически созданное описание">
            <a:extLst>
              <a:ext uri="{FF2B5EF4-FFF2-40B4-BE49-F238E27FC236}">
                <a16:creationId xmlns:a16="http://schemas.microsoft.com/office/drawing/2014/main" id="{FDD5EB9E-A070-F8E9-5B85-6482C460774A}"/>
              </a:ext>
            </a:extLst>
          </p:cNvPr>
          <p:cNvPicPr>
            <a:picLocks noChangeAspect="1"/>
          </p:cNvPicPr>
          <p:nvPr/>
        </p:nvPicPr>
        <p:blipFill>
          <a:blip r:embed="rId3">
            <a:alphaModFix amt="40000"/>
            <a:extLst>
              <a:ext uri="{28A0092B-C50C-407E-A947-70E740481C1C}">
                <a14:useLocalDpi xmlns:a14="http://schemas.microsoft.com/office/drawing/2010/main" val="0"/>
              </a:ext>
            </a:extLst>
          </a:blip>
          <a:srcRect l="14228" r="23614" b="33224"/>
          <a:stretch/>
        </p:blipFill>
        <p:spPr>
          <a:xfrm>
            <a:off x="0" y="-1"/>
            <a:ext cx="12192000" cy="6858001"/>
          </a:xfrm>
          <a:prstGeom prst="rect">
            <a:avLst/>
          </a:prstGeom>
        </p:spPr>
      </p:pic>
      <p:graphicFrame>
        <p:nvGraphicFramePr>
          <p:cNvPr id="331" name="Google Shape;331;p29"/>
          <p:cNvGraphicFramePr/>
          <p:nvPr>
            <p:extLst>
              <p:ext uri="{D42A27DB-BD31-4B8C-83A1-F6EECF244321}">
                <p14:modId xmlns:p14="http://schemas.microsoft.com/office/powerpoint/2010/main" val="3913582230"/>
              </p:ext>
            </p:extLst>
          </p:nvPr>
        </p:nvGraphicFramePr>
        <p:xfrm>
          <a:off x="944407" y="1208734"/>
          <a:ext cx="10236667" cy="5515427"/>
        </p:xfrm>
        <a:graphic>
          <a:graphicData uri="http://schemas.openxmlformats.org/drawingml/2006/table">
            <a:tbl>
              <a:tblPr>
                <a:noFill/>
              </a:tblPr>
              <a:tblGrid>
                <a:gridCol w="4836100">
                  <a:extLst>
                    <a:ext uri="{9D8B030D-6E8A-4147-A177-3AD203B41FA5}">
                      <a16:colId xmlns:a16="http://schemas.microsoft.com/office/drawing/2014/main" val="20000"/>
                    </a:ext>
                  </a:extLst>
                </a:gridCol>
                <a:gridCol w="5400567">
                  <a:extLst>
                    <a:ext uri="{9D8B030D-6E8A-4147-A177-3AD203B41FA5}">
                      <a16:colId xmlns:a16="http://schemas.microsoft.com/office/drawing/2014/main" val="20001"/>
                    </a:ext>
                  </a:extLst>
                </a:gridCol>
              </a:tblGrid>
              <a:tr h="386093">
                <a:tc>
                  <a:txBody>
                    <a:bodyPr/>
                    <a:lstStyle/>
                    <a:p>
                      <a:pPr marL="0" marR="0" lvl="0" indent="0" algn="ctr" rtl="0">
                        <a:lnSpc>
                          <a:spcPct val="100000"/>
                        </a:lnSpc>
                        <a:spcBef>
                          <a:spcPts val="0"/>
                        </a:spcBef>
                        <a:spcAft>
                          <a:spcPts val="0"/>
                        </a:spcAft>
                        <a:buClr>
                          <a:srgbClr val="000000"/>
                        </a:buClr>
                        <a:buSzPts val="1600"/>
                        <a:buFont typeface="Arial"/>
                        <a:buNone/>
                      </a:pPr>
                      <a:r>
                        <a:rPr lang="ru" sz="1700" b="1" i="0" u="none" strike="noStrike" cap="none" dirty="0">
                          <a:solidFill>
                            <a:schemeClr val="tx1"/>
                          </a:solidFill>
                          <a:latin typeface="Roboto"/>
                          <a:ea typeface="Roboto"/>
                          <a:cs typeface="Roboto"/>
                          <a:sym typeface="Roboto"/>
                        </a:rPr>
                        <a:t>Strengths</a:t>
                      </a:r>
                      <a:endParaRPr sz="1700" u="none" strike="noStrike" cap="none" dirty="0">
                        <a:solidFill>
                          <a:schemeClr val="tx1"/>
                        </a:solidFill>
                        <a:latin typeface="Roboto"/>
                        <a:ea typeface="Roboto"/>
                        <a:cs typeface="Roboto"/>
                        <a:sym typeface="Roboto"/>
                      </a:endParaRPr>
                    </a:p>
                  </a:txBody>
                  <a:tcPr marL="71133" marR="71133" marT="60967" marB="60967" anchor="ctr">
                    <a:lnL w="10150" cap="flat" cmpd="sng">
                      <a:solidFill>
                        <a:srgbClr val="000000">
                          <a:alpha val="0"/>
                        </a:srgbClr>
                      </a:solidFill>
                      <a:prstDash val="solid"/>
                      <a:round/>
                      <a:headEnd type="none" w="sm" len="sm"/>
                      <a:tailEnd type="none" w="sm" len="sm"/>
                    </a:lnL>
                    <a:lnR w="10150" cap="flat" cmpd="sng">
                      <a:solidFill>
                        <a:srgbClr val="000000">
                          <a:alpha val="0"/>
                        </a:srgbClr>
                      </a:solidFill>
                      <a:prstDash val="solid"/>
                      <a:round/>
                      <a:headEnd type="none" w="sm" len="sm"/>
                      <a:tailEnd type="none" w="sm" len="sm"/>
                    </a:lnR>
                    <a:lnT w="10150" cap="flat" cmpd="sng">
                      <a:solidFill>
                        <a:srgbClr val="000000">
                          <a:alpha val="0"/>
                        </a:srgbClr>
                      </a:solidFill>
                      <a:prstDash val="solid"/>
                      <a:round/>
                      <a:headEnd type="none" w="sm" len="sm"/>
                      <a:tailEnd type="none" w="sm" len="sm"/>
                    </a:lnT>
                    <a:lnB w="10150" cap="flat" cmpd="sng">
                      <a:solidFill>
                        <a:srgbClr val="000000">
                          <a:alpha val="0"/>
                        </a:srgbClr>
                      </a:solidFill>
                      <a:prstDash val="solid"/>
                      <a:round/>
                      <a:headEnd type="none" w="sm" len="sm"/>
                      <a:tailEnd type="none" w="sm" len="sm"/>
                    </a:lnB>
                    <a:solidFill>
                      <a:schemeClr val="bg2">
                        <a:lumMod val="95000"/>
                      </a:schemeClr>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ru" sz="1700" b="1" dirty="0">
                          <a:solidFill>
                            <a:schemeClr val="tx1"/>
                          </a:solidFill>
                          <a:latin typeface="Roboto"/>
                          <a:ea typeface="Roboto"/>
                          <a:cs typeface="Roboto"/>
                          <a:sym typeface="Roboto"/>
                        </a:rPr>
                        <a:t>Weaknesses</a:t>
                      </a:r>
                      <a:endParaRPr sz="1700" u="none" strike="noStrike" cap="none" dirty="0">
                        <a:solidFill>
                          <a:schemeClr val="tx1"/>
                        </a:solidFill>
                        <a:latin typeface="Roboto"/>
                        <a:ea typeface="Roboto"/>
                        <a:cs typeface="Roboto"/>
                        <a:sym typeface="Roboto"/>
                      </a:endParaRPr>
                    </a:p>
                  </a:txBody>
                  <a:tcPr marL="71133" marR="71133" marT="60967" marB="60967" anchor="ctr">
                    <a:lnL w="10150" cap="flat" cmpd="sng">
                      <a:solidFill>
                        <a:srgbClr val="000000">
                          <a:alpha val="0"/>
                        </a:srgbClr>
                      </a:solidFill>
                      <a:prstDash val="solid"/>
                      <a:round/>
                      <a:headEnd type="none" w="sm" len="sm"/>
                      <a:tailEnd type="none" w="sm" len="sm"/>
                    </a:lnL>
                    <a:lnR w="10150" cap="flat" cmpd="sng">
                      <a:solidFill>
                        <a:srgbClr val="000000">
                          <a:alpha val="0"/>
                        </a:srgbClr>
                      </a:solidFill>
                      <a:prstDash val="solid"/>
                      <a:round/>
                      <a:headEnd type="none" w="sm" len="sm"/>
                      <a:tailEnd type="none" w="sm" len="sm"/>
                    </a:lnR>
                    <a:lnT w="10150" cap="flat" cmpd="sng">
                      <a:solidFill>
                        <a:srgbClr val="000000">
                          <a:alpha val="0"/>
                        </a:srgbClr>
                      </a:solidFill>
                      <a:prstDash val="solid"/>
                      <a:round/>
                      <a:headEnd type="none" w="sm" len="sm"/>
                      <a:tailEnd type="none" w="sm" len="sm"/>
                    </a:lnT>
                    <a:lnB w="10150" cap="flat" cmpd="sng">
                      <a:solidFill>
                        <a:srgbClr val="000000">
                          <a:alpha val="0"/>
                        </a:srgbClr>
                      </a:solidFill>
                      <a:prstDash val="solid"/>
                      <a:round/>
                      <a:headEnd type="none" w="sm" len="sm"/>
                      <a:tailEnd type="none" w="sm" len="sm"/>
                    </a:lnB>
                    <a:solidFill>
                      <a:schemeClr val="bg2">
                        <a:lumMod val="95000"/>
                      </a:schemeClr>
                    </a:solidFill>
                  </a:tcPr>
                </a:tc>
                <a:extLst>
                  <a:ext uri="{0D108BD9-81ED-4DB2-BD59-A6C34878D82A}">
                    <a16:rowId xmlns:a16="http://schemas.microsoft.com/office/drawing/2014/main" val="10000"/>
                  </a:ext>
                </a:extLst>
              </a:tr>
              <a:tr h="2381504">
                <a:tc>
                  <a:txBody>
                    <a:bodyPr/>
                    <a:lstStyle/>
                    <a:p>
                      <a:pPr marL="457200" lvl="0" indent="-279400" algn="l" rtl="0">
                        <a:lnSpc>
                          <a:spcPct val="115000"/>
                        </a:lnSpc>
                        <a:spcBef>
                          <a:spcPts val="1200"/>
                        </a:spcBef>
                        <a:spcAft>
                          <a:spcPts val="0"/>
                        </a:spcAft>
                        <a:buClr>
                          <a:schemeClr val="dk1"/>
                        </a:buClr>
                        <a:buSzPts val="800"/>
                        <a:buFont typeface="Roboto"/>
                        <a:buChar char="●"/>
                      </a:pPr>
                      <a:r>
                        <a:rPr lang="ru" sz="1100">
                          <a:solidFill>
                            <a:schemeClr val="dk1"/>
                          </a:solidFill>
                          <a:latin typeface="Roboto"/>
                          <a:ea typeface="Roboto"/>
                          <a:cs typeface="Roboto"/>
                          <a:sym typeface="Roboto"/>
                        </a:rPr>
                        <a:t>Достаточный уровень компетенций у членов Совета </a:t>
                      </a:r>
                      <a:r>
                        <a:rPr lang="ru" sz="1100" dirty="0">
                          <a:solidFill>
                            <a:schemeClr val="dk1"/>
                          </a:solidFill>
                          <a:latin typeface="Roboto"/>
                          <a:ea typeface="Roboto"/>
                          <a:cs typeface="Roboto"/>
                          <a:sym typeface="Roboto"/>
                        </a:rPr>
                        <a:t>Директоров и Правления</a:t>
                      </a:r>
                      <a:endParaRPr sz="1100" dirty="0">
                        <a:solidFill>
                          <a:schemeClr val="dk1"/>
                        </a:solidFill>
                        <a:latin typeface="Roboto"/>
                        <a:ea typeface="Roboto"/>
                        <a:cs typeface="Roboto"/>
                        <a:sym typeface="Roboto"/>
                      </a:endParaRPr>
                    </a:p>
                    <a:p>
                      <a:pPr marL="457200" lvl="0" indent="-279400" algn="l" rtl="0">
                        <a:lnSpc>
                          <a:spcPct val="115000"/>
                        </a:lnSpc>
                        <a:spcBef>
                          <a:spcPts val="0"/>
                        </a:spcBef>
                        <a:spcAft>
                          <a:spcPts val="0"/>
                        </a:spcAft>
                        <a:buClr>
                          <a:schemeClr val="dk1"/>
                        </a:buClr>
                        <a:buSzPts val="800"/>
                        <a:buFont typeface="Roboto"/>
                        <a:buChar char="●"/>
                      </a:pPr>
                      <a:r>
                        <a:rPr lang="ru" sz="1100" dirty="0">
                          <a:solidFill>
                            <a:schemeClr val="dk1"/>
                          </a:solidFill>
                          <a:latin typeface="Roboto"/>
                          <a:ea typeface="Roboto"/>
                          <a:cs typeface="Roboto"/>
                          <a:sym typeface="Roboto"/>
                        </a:rPr>
                        <a:t>Поддержка со стороны местных исполнительных органов;</a:t>
                      </a:r>
                      <a:endParaRPr sz="1100" dirty="0">
                        <a:solidFill>
                          <a:schemeClr val="dk1"/>
                        </a:solidFill>
                        <a:latin typeface="Roboto"/>
                        <a:ea typeface="Roboto"/>
                        <a:cs typeface="Roboto"/>
                        <a:sym typeface="Roboto"/>
                      </a:endParaRPr>
                    </a:p>
                    <a:p>
                      <a:pPr marL="457200" lvl="0" indent="-279400" algn="l" rtl="0">
                        <a:lnSpc>
                          <a:spcPct val="115000"/>
                        </a:lnSpc>
                        <a:spcBef>
                          <a:spcPts val="0"/>
                        </a:spcBef>
                        <a:spcAft>
                          <a:spcPts val="0"/>
                        </a:spcAft>
                        <a:buClr>
                          <a:schemeClr val="dk1"/>
                        </a:buClr>
                        <a:buSzPts val="800"/>
                        <a:buFont typeface="Roboto"/>
                        <a:buChar char="●"/>
                      </a:pPr>
                      <a:r>
                        <a:rPr lang="ru" sz="1100" dirty="0">
                          <a:solidFill>
                            <a:schemeClr val="dk1"/>
                          </a:solidFill>
                          <a:latin typeface="Roboto"/>
                          <a:ea typeface="Roboto"/>
                          <a:cs typeface="Roboto"/>
                          <a:sym typeface="Roboto"/>
                        </a:rPr>
                        <a:t>Наличие нефинансовых активов СПК (земельные ресурсы, право недропользования, другое имущество) для реализации бизнес-проектов;</a:t>
                      </a:r>
                      <a:endParaRPr sz="1100" dirty="0">
                        <a:solidFill>
                          <a:schemeClr val="dk1"/>
                        </a:solidFill>
                        <a:latin typeface="Roboto"/>
                        <a:ea typeface="Roboto"/>
                        <a:cs typeface="Roboto"/>
                        <a:sym typeface="Roboto"/>
                      </a:endParaRPr>
                    </a:p>
                    <a:p>
                      <a:pPr marL="457200" lvl="0" indent="-279400" algn="l" rtl="0">
                        <a:lnSpc>
                          <a:spcPct val="115000"/>
                        </a:lnSpc>
                        <a:spcBef>
                          <a:spcPts val="0"/>
                        </a:spcBef>
                        <a:spcAft>
                          <a:spcPts val="0"/>
                        </a:spcAft>
                        <a:buClr>
                          <a:schemeClr val="dk1"/>
                        </a:buClr>
                        <a:buSzPts val="800"/>
                        <a:buFont typeface="Roboto"/>
                        <a:buChar char="●"/>
                      </a:pPr>
                      <a:r>
                        <a:rPr lang="ru" sz="1100" dirty="0">
                          <a:solidFill>
                            <a:schemeClr val="dk1"/>
                          </a:solidFill>
                          <a:latin typeface="Roboto"/>
                          <a:ea typeface="Roboto"/>
                          <a:cs typeface="Roboto"/>
                          <a:sym typeface="Roboto"/>
                        </a:rPr>
                        <a:t>Многопрофильность деятельности;</a:t>
                      </a:r>
                      <a:endParaRPr sz="1100" dirty="0">
                        <a:solidFill>
                          <a:schemeClr val="dk1"/>
                        </a:solidFill>
                        <a:latin typeface="Roboto"/>
                        <a:ea typeface="Roboto"/>
                        <a:cs typeface="Roboto"/>
                        <a:sym typeface="Roboto"/>
                      </a:endParaRPr>
                    </a:p>
                    <a:p>
                      <a:pPr marL="457200" lvl="0" indent="-279400" algn="l" rtl="0">
                        <a:lnSpc>
                          <a:spcPct val="115000"/>
                        </a:lnSpc>
                        <a:spcBef>
                          <a:spcPts val="0"/>
                        </a:spcBef>
                        <a:spcAft>
                          <a:spcPts val="0"/>
                        </a:spcAft>
                        <a:buClr>
                          <a:schemeClr val="dk1"/>
                        </a:buClr>
                        <a:buSzPts val="800"/>
                        <a:buFont typeface="Roboto"/>
                        <a:buChar char="●"/>
                      </a:pPr>
                      <a:r>
                        <a:rPr lang="ru" sz="1100" dirty="0">
                          <a:solidFill>
                            <a:schemeClr val="dk1"/>
                          </a:solidFill>
                          <a:latin typeface="Roboto"/>
                          <a:ea typeface="Roboto"/>
                          <a:cs typeface="Roboto"/>
                          <a:sym typeface="Roboto"/>
                        </a:rPr>
                        <a:t>Участие в реализации проектов в рамках индустриальной зоны г. Актобе и приоритетных отраслях экономики (АПК, логистика);</a:t>
                      </a:r>
                      <a:endParaRPr sz="1100" dirty="0">
                        <a:solidFill>
                          <a:schemeClr val="dk1"/>
                        </a:solidFill>
                        <a:latin typeface="Roboto"/>
                        <a:ea typeface="Roboto"/>
                        <a:cs typeface="Roboto"/>
                        <a:sym typeface="Roboto"/>
                      </a:endParaRPr>
                    </a:p>
                    <a:p>
                      <a:pPr marL="457200" marR="548005" lvl="0" indent="-279400" algn="l" rtl="0">
                        <a:lnSpc>
                          <a:spcPct val="100000"/>
                        </a:lnSpc>
                        <a:spcBef>
                          <a:spcPts val="0"/>
                        </a:spcBef>
                        <a:spcAft>
                          <a:spcPts val="0"/>
                        </a:spcAft>
                        <a:buClr>
                          <a:schemeClr val="dk1"/>
                        </a:buClr>
                        <a:buSzPts val="800"/>
                        <a:buFont typeface="Roboto"/>
                        <a:buChar char="●"/>
                      </a:pPr>
                      <a:r>
                        <a:rPr lang="ru" sz="1100" dirty="0">
                          <a:solidFill>
                            <a:schemeClr val="dk1"/>
                          </a:solidFill>
                          <a:latin typeface="Roboto"/>
                          <a:ea typeface="Roboto"/>
                          <a:cs typeface="Roboto"/>
                          <a:sym typeface="Roboto"/>
                        </a:rPr>
                        <a:t>Готовность к изменениям</a:t>
                      </a:r>
                      <a:endParaRPr sz="1100" dirty="0">
                        <a:latin typeface="Roboto"/>
                        <a:ea typeface="Roboto"/>
                        <a:cs typeface="Roboto"/>
                        <a:sym typeface="Roboto"/>
                      </a:endParaRPr>
                    </a:p>
                  </a:txBody>
                  <a:tcPr marL="71133" marR="71133" marT="60967" marB="60967" anchor="ctr">
                    <a:lnL w="10150" cap="flat" cmpd="sng">
                      <a:solidFill>
                        <a:srgbClr val="000000">
                          <a:alpha val="0"/>
                        </a:srgbClr>
                      </a:solidFill>
                      <a:prstDash val="solid"/>
                      <a:round/>
                      <a:headEnd type="none" w="sm" len="sm"/>
                      <a:tailEnd type="none" w="sm" len="sm"/>
                    </a:lnL>
                    <a:lnR w="10150" cap="flat" cmpd="sng">
                      <a:solidFill>
                        <a:srgbClr val="000000">
                          <a:alpha val="0"/>
                        </a:srgbClr>
                      </a:solidFill>
                      <a:prstDash val="solid"/>
                      <a:round/>
                      <a:headEnd type="none" w="sm" len="sm"/>
                      <a:tailEnd type="none" w="sm" len="sm"/>
                    </a:lnR>
                    <a:lnT w="10150" cap="flat" cmpd="sng">
                      <a:solidFill>
                        <a:srgbClr val="000000">
                          <a:alpha val="0"/>
                        </a:srgbClr>
                      </a:solidFill>
                      <a:prstDash val="solid"/>
                      <a:round/>
                      <a:headEnd type="none" w="sm" len="sm"/>
                      <a:tailEnd type="none" w="sm" len="sm"/>
                    </a:lnT>
                    <a:lnB w="10150" cap="flat" cmpd="sng">
                      <a:solidFill>
                        <a:srgbClr val="000000">
                          <a:alpha val="0"/>
                        </a:srgbClr>
                      </a:solidFill>
                      <a:prstDash val="solid"/>
                      <a:round/>
                      <a:headEnd type="none" w="sm" len="sm"/>
                      <a:tailEnd type="none" w="sm" len="sm"/>
                    </a:lnB>
                    <a:noFill/>
                  </a:tcPr>
                </a:tc>
                <a:tc>
                  <a:txBody>
                    <a:bodyPr/>
                    <a:lstStyle/>
                    <a:p>
                      <a:pPr marL="457200" lvl="0" indent="-279400" algn="l" rtl="0">
                        <a:lnSpc>
                          <a:spcPct val="115000"/>
                        </a:lnSpc>
                        <a:spcBef>
                          <a:spcPts val="1200"/>
                        </a:spcBef>
                        <a:spcAft>
                          <a:spcPts val="0"/>
                        </a:spcAft>
                        <a:buClr>
                          <a:schemeClr val="dk1"/>
                        </a:buClr>
                        <a:buSzPts val="800"/>
                        <a:buFont typeface="Roboto"/>
                        <a:buChar char="●"/>
                      </a:pPr>
                      <a:r>
                        <a:rPr lang="ru" sz="1100" dirty="0">
                          <a:solidFill>
                            <a:schemeClr val="dk1"/>
                          </a:solidFill>
                          <a:latin typeface="Roboto"/>
                          <a:ea typeface="Roboto"/>
                          <a:cs typeface="Roboto"/>
                          <a:sym typeface="Roboto"/>
                        </a:rPr>
                        <a:t>Наличие социально-ориентированных проектов, в связи с чем получение экономического эффекта от инвестиционной деятельности на текущем этапе не представляется возможным ;</a:t>
                      </a:r>
                      <a:endParaRPr sz="1100" dirty="0">
                        <a:solidFill>
                          <a:schemeClr val="dk1"/>
                        </a:solidFill>
                        <a:latin typeface="Roboto"/>
                        <a:ea typeface="Roboto"/>
                        <a:cs typeface="Roboto"/>
                        <a:sym typeface="Roboto"/>
                      </a:endParaRPr>
                    </a:p>
                    <a:p>
                      <a:pPr marL="457200" lvl="0" indent="-279400" algn="l" rtl="0">
                        <a:lnSpc>
                          <a:spcPct val="115000"/>
                        </a:lnSpc>
                        <a:spcBef>
                          <a:spcPts val="0"/>
                        </a:spcBef>
                        <a:spcAft>
                          <a:spcPts val="0"/>
                        </a:spcAft>
                        <a:buClr>
                          <a:schemeClr val="dk1"/>
                        </a:buClr>
                        <a:buSzPts val="800"/>
                        <a:buFont typeface="Roboto"/>
                        <a:buChar char="●"/>
                      </a:pPr>
                      <a:r>
                        <a:rPr lang="ru" sz="1100" dirty="0">
                          <a:solidFill>
                            <a:schemeClr val="dk1"/>
                          </a:solidFill>
                          <a:latin typeface="Roboto"/>
                          <a:ea typeface="Roboto"/>
                          <a:cs typeface="Roboto"/>
                          <a:sym typeface="Roboto"/>
                        </a:rPr>
                        <a:t>Наличие первоначально определенных  убыточных направлений деятельности; </a:t>
                      </a:r>
                      <a:endParaRPr sz="1100" dirty="0">
                        <a:solidFill>
                          <a:schemeClr val="dk1"/>
                        </a:solidFill>
                        <a:latin typeface="Roboto"/>
                        <a:ea typeface="Roboto"/>
                        <a:cs typeface="Roboto"/>
                        <a:sym typeface="Roboto"/>
                      </a:endParaRPr>
                    </a:p>
                    <a:p>
                      <a:pPr marL="457200" lvl="0" indent="-279400" algn="l" rtl="0">
                        <a:lnSpc>
                          <a:spcPct val="115000"/>
                        </a:lnSpc>
                        <a:spcBef>
                          <a:spcPts val="0"/>
                        </a:spcBef>
                        <a:spcAft>
                          <a:spcPts val="0"/>
                        </a:spcAft>
                        <a:buClr>
                          <a:schemeClr val="dk1"/>
                        </a:buClr>
                        <a:buSzPts val="800"/>
                        <a:buFont typeface="Roboto"/>
                        <a:buChar char="●"/>
                      </a:pPr>
                      <a:r>
                        <a:rPr lang="ru" sz="1100" dirty="0">
                          <a:solidFill>
                            <a:schemeClr val="dk1"/>
                          </a:solidFill>
                          <a:latin typeface="Roboto"/>
                          <a:ea typeface="Roboto"/>
                          <a:cs typeface="Roboto"/>
                          <a:sym typeface="Roboto"/>
                        </a:rPr>
                        <a:t>Отсутствие консолидированной системы управления компанией;</a:t>
                      </a:r>
                      <a:endParaRPr sz="1100" dirty="0">
                        <a:solidFill>
                          <a:schemeClr val="dk1"/>
                        </a:solidFill>
                        <a:latin typeface="Roboto"/>
                        <a:ea typeface="Roboto"/>
                        <a:cs typeface="Roboto"/>
                        <a:sym typeface="Roboto"/>
                      </a:endParaRPr>
                    </a:p>
                    <a:p>
                      <a:pPr marL="457200" lvl="0" indent="-279400" algn="l" rtl="0">
                        <a:lnSpc>
                          <a:spcPct val="115000"/>
                        </a:lnSpc>
                        <a:spcBef>
                          <a:spcPts val="0"/>
                        </a:spcBef>
                        <a:spcAft>
                          <a:spcPts val="0"/>
                        </a:spcAft>
                        <a:buClr>
                          <a:schemeClr val="dk1"/>
                        </a:buClr>
                        <a:buSzPts val="800"/>
                        <a:buFont typeface="Roboto"/>
                        <a:buChar char="●"/>
                      </a:pPr>
                      <a:r>
                        <a:rPr lang="ru" sz="1100" dirty="0">
                          <a:solidFill>
                            <a:schemeClr val="dk1"/>
                          </a:solidFill>
                          <a:latin typeface="Roboto"/>
                          <a:ea typeface="Roboto"/>
                          <a:cs typeface="Roboto"/>
                          <a:sym typeface="Roboto"/>
                        </a:rPr>
                        <a:t>Недостаточные компетенции по проектной деятельности, системе управления рисками и системы внутреннего контроля;</a:t>
                      </a:r>
                      <a:endParaRPr sz="1100" dirty="0">
                        <a:solidFill>
                          <a:schemeClr val="dk1"/>
                        </a:solidFill>
                        <a:latin typeface="Roboto"/>
                        <a:ea typeface="Roboto"/>
                        <a:cs typeface="Roboto"/>
                        <a:sym typeface="Roboto"/>
                      </a:endParaRPr>
                    </a:p>
                    <a:p>
                      <a:pPr marL="457200" lvl="0" indent="-279400" algn="l" rtl="0">
                        <a:lnSpc>
                          <a:spcPct val="115000"/>
                        </a:lnSpc>
                        <a:spcBef>
                          <a:spcPts val="0"/>
                        </a:spcBef>
                        <a:spcAft>
                          <a:spcPts val="0"/>
                        </a:spcAft>
                        <a:buClr>
                          <a:schemeClr val="dk1"/>
                        </a:buClr>
                        <a:buSzPts val="800"/>
                        <a:buFont typeface="Roboto"/>
                        <a:buChar char="●"/>
                      </a:pPr>
                      <a:r>
                        <a:rPr lang="ru" sz="1100" dirty="0">
                          <a:solidFill>
                            <a:schemeClr val="dk1"/>
                          </a:solidFill>
                          <a:latin typeface="Roboto"/>
                          <a:ea typeface="Roboto"/>
                          <a:cs typeface="Roboto"/>
                          <a:sym typeface="Roboto"/>
                        </a:rPr>
                        <a:t>Убыточная деятельность компании; устойчивость компании зависит от поддержки единственного акционера и обеспечивается не от основной деятельности (продажа активов)</a:t>
                      </a:r>
                      <a:endParaRPr sz="1100" dirty="0">
                        <a:solidFill>
                          <a:schemeClr val="dk1"/>
                        </a:solidFill>
                        <a:latin typeface="Roboto"/>
                        <a:ea typeface="Roboto"/>
                        <a:cs typeface="Roboto"/>
                        <a:sym typeface="Roboto"/>
                      </a:endParaRPr>
                    </a:p>
                    <a:p>
                      <a:pPr marL="457200" marR="630354" lvl="0" indent="-279400" algn="l" rtl="0">
                        <a:lnSpc>
                          <a:spcPct val="100000"/>
                        </a:lnSpc>
                        <a:spcBef>
                          <a:spcPts val="0"/>
                        </a:spcBef>
                        <a:spcAft>
                          <a:spcPts val="0"/>
                        </a:spcAft>
                        <a:buClr>
                          <a:schemeClr val="dk1"/>
                        </a:buClr>
                        <a:buSzPts val="800"/>
                        <a:buFont typeface="Roboto"/>
                        <a:buChar char="●"/>
                      </a:pPr>
                      <a:r>
                        <a:rPr lang="ru" sz="1100" dirty="0">
                          <a:solidFill>
                            <a:schemeClr val="dk1"/>
                          </a:solidFill>
                          <a:latin typeface="Roboto"/>
                          <a:ea typeface="Roboto"/>
                          <a:cs typeface="Roboto"/>
                          <a:sym typeface="Roboto"/>
                        </a:rPr>
                        <a:t>Слабая осведомленность бизнеса о текущей деятельности и проектах СПК</a:t>
                      </a:r>
                      <a:endParaRPr sz="1100" dirty="0">
                        <a:latin typeface="Roboto"/>
                        <a:ea typeface="Roboto"/>
                        <a:cs typeface="Roboto"/>
                        <a:sym typeface="Roboto"/>
                      </a:endParaRPr>
                    </a:p>
                  </a:txBody>
                  <a:tcPr marL="91433" marR="91433" marT="0" marB="0" anchor="ctr">
                    <a:lnL w="10150" cap="flat" cmpd="sng">
                      <a:solidFill>
                        <a:srgbClr val="000000">
                          <a:alpha val="0"/>
                        </a:srgbClr>
                      </a:solidFill>
                      <a:prstDash val="solid"/>
                      <a:round/>
                      <a:headEnd type="none" w="sm" len="sm"/>
                      <a:tailEnd type="none" w="sm" len="sm"/>
                    </a:lnL>
                    <a:lnR w="10150" cap="flat" cmpd="sng">
                      <a:solidFill>
                        <a:srgbClr val="000000">
                          <a:alpha val="0"/>
                        </a:srgbClr>
                      </a:solidFill>
                      <a:prstDash val="solid"/>
                      <a:round/>
                      <a:headEnd type="none" w="sm" len="sm"/>
                      <a:tailEnd type="none" w="sm" len="sm"/>
                    </a:lnR>
                    <a:lnT w="10150" cap="flat" cmpd="sng">
                      <a:solidFill>
                        <a:srgbClr val="000000">
                          <a:alpha val="0"/>
                        </a:srgbClr>
                      </a:solidFill>
                      <a:prstDash val="solid"/>
                      <a:round/>
                      <a:headEnd type="none" w="sm" len="sm"/>
                      <a:tailEnd type="none" w="sm" len="sm"/>
                    </a:lnT>
                    <a:lnB w="10150"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1"/>
                  </a:ext>
                </a:extLst>
              </a:tr>
              <a:tr h="386093">
                <a:tc>
                  <a:txBody>
                    <a:bodyPr/>
                    <a:lstStyle/>
                    <a:p>
                      <a:pPr marL="0" marR="0" lvl="0" indent="0" algn="ctr" rtl="0">
                        <a:lnSpc>
                          <a:spcPct val="100000"/>
                        </a:lnSpc>
                        <a:spcBef>
                          <a:spcPts val="0"/>
                        </a:spcBef>
                        <a:spcAft>
                          <a:spcPts val="0"/>
                        </a:spcAft>
                        <a:buClr>
                          <a:srgbClr val="000000"/>
                        </a:buClr>
                        <a:buSzPts val="1600"/>
                        <a:buFont typeface="Arial"/>
                        <a:buNone/>
                      </a:pPr>
                      <a:r>
                        <a:rPr lang="ru" sz="1700" b="1">
                          <a:solidFill>
                            <a:schemeClr val="tx1"/>
                          </a:solidFill>
                          <a:latin typeface="Roboto"/>
                          <a:ea typeface="Roboto"/>
                          <a:cs typeface="Roboto"/>
                          <a:sym typeface="Roboto"/>
                        </a:rPr>
                        <a:t>Opportunities</a:t>
                      </a:r>
                      <a:endParaRPr sz="1700" u="none" strike="noStrike" cap="none">
                        <a:solidFill>
                          <a:schemeClr val="tx1"/>
                        </a:solidFill>
                        <a:latin typeface="Roboto"/>
                        <a:ea typeface="Roboto"/>
                        <a:cs typeface="Roboto"/>
                        <a:sym typeface="Roboto"/>
                      </a:endParaRPr>
                    </a:p>
                  </a:txBody>
                  <a:tcPr marL="71133" marR="71133" marT="60967" marB="60967" anchor="ctr">
                    <a:lnL w="10150" cap="flat" cmpd="sng">
                      <a:solidFill>
                        <a:srgbClr val="000000">
                          <a:alpha val="0"/>
                        </a:srgbClr>
                      </a:solidFill>
                      <a:prstDash val="solid"/>
                      <a:round/>
                      <a:headEnd type="none" w="sm" len="sm"/>
                      <a:tailEnd type="none" w="sm" len="sm"/>
                    </a:lnL>
                    <a:lnR w="10150" cap="flat" cmpd="sng">
                      <a:solidFill>
                        <a:srgbClr val="000000">
                          <a:alpha val="0"/>
                        </a:srgbClr>
                      </a:solidFill>
                      <a:prstDash val="solid"/>
                      <a:round/>
                      <a:headEnd type="none" w="sm" len="sm"/>
                      <a:tailEnd type="none" w="sm" len="sm"/>
                    </a:lnR>
                    <a:lnT w="10150" cap="flat" cmpd="sng">
                      <a:solidFill>
                        <a:srgbClr val="000000">
                          <a:alpha val="0"/>
                        </a:srgbClr>
                      </a:solidFill>
                      <a:prstDash val="solid"/>
                      <a:round/>
                      <a:headEnd type="none" w="sm" len="sm"/>
                      <a:tailEnd type="none" w="sm" len="sm"/>
                    </a:lnT>
                    <a:lnB w="6875" cap="flat" cmpd="sng">
                      <a:solidFill>
                        <a:srgbClr val="000000">
                          <a:alpha val="0"/>
                        </a:srgbClr>
                      </a:solidFill>
                      <a:prstDash val="solid"/>
                      <a:round/>
                      <a:headEnd type="none" w="sm" len="sm"/>
                      <a:tailEnd type="none" w="sm" len="sm"/>
                    </a:lnB>
                    <a:solidFill>
                      <a:schemeClr val="bg2">
                        <a:lumMod val="95000"/>
                      </a:schemeClr>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ru" sz="1700" b="1" dirty="0">
                          <a:solidFill>
                            <a:schemeClr val="tx1"/>
                          </a:solidFill>
                          <a:latin typeface="Roboto"/>
                          <a:ea typeface="Roboto"/>
                          <a:cs typeface="Roboto"/>
                          <a:sym typeface="Roboto"/>
                        </a:rPr>
                        <a:t>Threats</a:t>
                      </a:r>
                      <a:endParaRPr sz="1700" u="none" strike="noStrike" cap="none" dirty="0">
                        <a:solidFill>
                          <a:schemeClr val="tx1"/>
                        </a:solidFill>
                        <a:latin typeface="Roboto"/>
                        <a:ea typeface="Roboto"/>
                        <a:cs typeface="Roboto"/>
                        <a:sym typeface="Roboto"/>
                      </a:endParaRPr>
                    </a:p>
                  </a:txBody>
                  <a:tcPr marL="71133" marR="71133" marT="60967" marB="60967" anchor="ctr">
                    <a:lnL w="10150" cap="flat" cmpd="sng">
                      <a:solidFill>
                        <a:srgbClr val="000000">
                          <a:alpha val="0"/>
                        </a:srgbClr>
                      </a:solidFill>
                      <a:prstDash val="solid"/>
                      <a:round/>
                      <a:headEnd type="none" w="sm" len="sm"/>
                      <a:tailEnd type="none" w="sm" len="sm"/>
                    </a:lnL>
                    <a:lnR w="10150" cap="flat" cmpd="sng">
                      <a:solidFill>
                        <a:srgbClr val="000000">
                          <a:alpha val="0"/>
                        </a:srgbClr>
                      </a:solidFill>
                      <a:prstDash val="solid"/>
                      <a:round/>
                      <a:headEnd type="none" w="sm" len="sm"/>
                      <a:tailEnd type="none" w="sm" len="sm"/>
                    </a:lnR>
                    <a:lnT w="10150" cap="flat" cmpd="sng">
                      <a:solidFill>
                        <a:srgbClr val="000000">
                          <a:alpha val="0"/>
                        </a:srgbClr>
                      </a:solidFill>
                      <a:prstDash val="solid"/>
                      <a:round/>
                      <a:headEnd type="none" w="sm" len="sm"/>
                      <a:tailEnd type="none" w="sm" len="sm"/>
                    </a:lnT>
                    <a:lnB w="10150" cap="flat" cmpd="sng">
                      <a:solidFill>
                        <a:srgbClr val="000000">
                          <a:alpha val="0"/>
                        </a:srgbClr>
                      </a:solidFill>
                      <a:prstDash val="solid"/>
                      <a:round/>
                      <a:headEnd type="none" w="sm" len="sm"/>
                      <a:tailEnd type="none" w="sm" len="sm"/>
                    </a:lnB>
                    <a:solidFill>
                      <a:schemeClr val="bg2">
                        <a:lumMod val="95000"/>
                      </a:schemeClr>
                    </a:solidFill>
                  </a:tcPr>
                </a:tc>
                <a:extLst>
                  <a:ext uri="{0D108BD9-81ED-4DB2-BD59-A6C34878D82A}">
                    <a16:rowId xmlns:a16="http://schemas.microsoft.com/office/drawing/2014/main" val="10002"/>
                  </a:ext>
                </a:extLst>
              </a:tr>
              <a:tr h="2287315">
                <a:tc>
                  <a:txBody>
                    <a:bodyPr/>
                    <a:lstStyle/>
                    <a:p>
                      <a:pPr marL="457200" lvl="0" indent="-279400" algn="l" rtl="0">
                        <a:lnSpc>
                          <a:spcPct val="115000"/>
                        </a:lnSpc>
                        <a:spcBef>
                          <a:spcPts val="0"/>
                        </a:spcBef>
                        <a:spcAft>
                          <a:spcPts val="0"/>
                        </a:spcAft>
                        <a:buSzPts val="800"/>
                        <a:buFont typeface="Roboto"/>
                        <a:buChar char="●"/>
                      </a:pPr>
                      <a:r>
                        <a:rPr lang="ru" sz="1100" dirty="0">
                          <a:latin typeface="Roboto"/>
                          <a:ea typeface="Roboto"/>
                          <a:cs typeface="Roboto"/>
                          <a:sym typeface="Roboto"/>
                        </a:rPr>
                        <a:t>Получение финансирования для инвестиционных проектов из</a:t>
                      </a:r>
                      <a:endParaRPr sz="1100" dirty="0">
                        <a:latin typeface="Roboto"/>
                        <a:ea typeface="Roboto"/>
                        <a:cs typeface="Roboto"/>
                        <a:sym typeface="Roboto"/>
                      </a:endParaRPr>
                    </a:p>
                    <a:p>
                      <a:pPr marL="457200" lvl="0" indent="-279400" algn="l" rtl="0">
                        <a:lnSpc>
                          <a:spcPct val="115000"/>
                        </a:lnSpc>
                        <a:spcBef>
                          <a:spcPts val="0"/>
                        </a:spcBef>
                        <a:spcAft>
                          <a:spcPts val="0"/>
                        </a:spcAft>
                        <a:buSzPts val="800"/>
                        <a:buFont typeface="Roboto"/>
                        <a:buChar char="●"/>
                      </a:pPr>
                      <a:r>
                        <a:rPr lang="ru" sz="1100" dirty="0">
                          <a:latin typeface="Roboto"/>
                          <a:ea typeface="Roboto"/>
                          <a:cs typeface="Roboto"/>
                          <a:sym typeface="Roboto"/>
                        </a:rPr>
                        <a:t>местного бюджета;</a:t>
                      </a:r>
                      <a:endParaRPr sz="1100" dirty="0">
                        <a:latin typeface="Roboto"/>
                        <a:ea typeface="Roboto"/>
                        <a:cs typeface="Roboto"/>
                        <a:sym typeface="Roboto"/>
                      </a:endParaRPr>
                    </a:p>
                    <a:p>
                      <a:pPr marL="457200" lvl="0" indent="-279400" algn="l" rtl="0">
                        <a:lnSpc>
                          <a:spcPct val="115000"/>
                        </a:lnSpc>
                        <a:spcBef>
                          <a:spcPts val="0"/>
                        </a:spcBef>
                        <a:spcAft>
                          <a:spcPts val="0"/>
                        </a:spcAft>
                        <a:buSzPts val="800"/>
                        <a:buFont typeface="Roboto"/>
                        <a:buChar char="●"/>
                      </a:pPr>
                      <a:r>
                        <a:rPr lang="ru" sz="1100" dirty="0">
                          <a:latin typeface="Roboto"/>
                          <a:ea typeface="Roboto"/>
                          <a:cs typeface="Roboto"/>
                          <a:sym typeface="Roboto"/>
                        </a:rPr>
                        <a:t>Реализация проектов и инициатив для устойчивого развития области;</a:t>
                      </a:r>
                      <a:endParaRPr sz="1100" dirty="0">
                        <a:latin typeface="Roboto"/>
                        <a:ea typeface="Roboto"/>
                        <a:cs typeface="Roboto"/>
                        <a:sym typeface="Roboto"/>
                      </a:endParaRPr>
                    </a:p>
                    <a:p>
                      <a:pPr marL="457200" lvl="0" indent="-279400" algn="l" rtl="0">
                        <a:lnSpc>
                          <a:spcPct val="115000"/>
                        </a:lnSpc>
                        <a:spcBef>
                          <a:spcPts val="0"/>
                        </a:spcBef>
                        <a:spcAft>
                          <a:spcPts val="0"/>
                        </a:spcAft>
                        <a:buSzPts val="800"/>
                        <a:buFont typeface="Roboto"/>
                        <a:buChar char="●"/>
                      </a:pPr>
                      <a:r>
                        <a:rPr lang="ru" sz="1100" dirty="0">
                          <a:latin typeface="Roboto"/>
                          <a:ea typeface="Roboto"/>
                          <a:cs typeface="Roboto"/>
                          <a:sym typeface="Roboto"/>
                        </a:rPr>
                        <a:t>Привлечение альтернативных источников финансирования, помимо бюджетного финансирования;</a:t>
                      </a:r>
                      <a:endParaRPr sz="1100" dirty="0">
                        <a:latin typeface="Roboto"/>
                        <a:ea typeface="Roboto"/>
                        <a:cs typeface="Roboto"/>
                        <a:sym typeface="Roboto"/>
                      </a:endParaRPr>
                    </a:p>
                    <a:p>
                      <a:pPr marL="457200" lvl="0" indent="-279400" algn="l" rtl="0">
                        <a:lnSpc>
                          <a:spcPct val="115000"/>
                        </a:lnSpc>
                        <a:spcBef>
                          <a:spcPts val="0"/>
                        </a:spcBef>
                        <a:spcAft>
                          <a:spcPts val="0"/>
                        </a:spcAft>
                        <a:buSzPts val="800"/>
                        <a:buFont typeface="Roboto"/>
                        <a:buChar char="●"/>
                      </a:pPr>
                      <a:r>
                        <a:rPr lang="ru" sz="1100" dirty="0">
                          <a:latin typeface="Roboto"/>
                          <a:ea typeface="Roboto"/>
                          <a:cs typeface="Roboto"/>
                          <a:sym typeface="Roboto"/>
                        </a:rPr>
                        <a:t>Дальнейшее совершенствование корпоративного управления,</a:t>
                      </a:r>
                      <a:endParaRPr sz="1100" dirty="0">
                        <a:latin typeface="Roboto"/>
                        <a:ea typeface="Roboto"/>
                        <a:cs typeface="Roboto"/>
                        <a:sym typeface="Roboto"/>
                      </a:endParaRPr>
                    </a:p>
                    <a:p>
                      <a:pPr marL="457200" lvl="0" indent="-279400" algn="l" rtl="0">
                        <a:lnSpc>
                          <a:spcPct val="115000"/>
                        </a:lnSpc>
                        <a:spcBef>
                          <a:spcPts val="0"/>
                        </a:spcBef>
                        <a:spcAft>
                          <a:spcPts val="0"/>
                        </a:spcAft>
                        <a:buSzPts val="800"/>
                        <a:buFont typeface="Roboto"/>
                        <a:buChar char="●"/>
                      </a:pPr>
                      <a:r>
                        <a:rPr lang="ru" sz="1100" dirty="0">
                          <a:latin typeface="Roboto"/>
                          <a:ea typeface="Roboto"/>
                          <a:cs typeface="Roboto"/>
                          <a:sym typeface="Roboto"/>
                        </a:rPr>
                        <a:t>Улучшение системы управления рисками;</a:t>
                      </a:r>
                      <a:endParaRPr sz="1100" dirty="0">
                        <a:latin typeface="Roboto"/>
                        <a:ea typeface="Roboto"/>
                        <a:cs typeface="Roboto"/>
                        <a:sym typeface="Roboto"/>
                      </a:endParaRPr>
                    </a:p>
                    <a:p>
                      <a:pPr marL="457200" lvl="0" indent="-279400" algn="l" rtl="0">
                        <a:lnSpc>
                          <a:spcPct val="115000"/>
                        </a:lnSpc>
                        <a:spcBef>
                          <a:spcPts val="0"/>
                        </a:spcBef>
                        <a:spcAft>
                          <a:spcPts val="0"/>
                        </a:spcAft>
                        <a:buSzPts val="800"/>
                        <a:buFont typeface="Roboto"/>
                        <a:buChar char="●"/>
                      </a:pPr>
                      <a:r>
                        <a:rPr lang="ru" sz="1100" dirty="0">
                          <a:latin typeface="Roboto"/>
                          <a:ea typeface="Roboto"/>
                          <a:cs typeface="Roboto"/>
                          <a:sym typeface="Roboto"/>
                        </a:rPr>
                        <a:t>Оптимизация бизнес-процессов, возможности по цифровизации основных процессов</a:t>
                      </a:r>
                      <a:endParaRPr sz="1100" dirty="0">
                        <a:latin typeface="Roboto"/>
                        <a:ea typeface="Roboto"/>
                        <a:cs typeface="Roboto"/>
                        <a:sym typeface="Roboto"/>
                      </a:endParaRPr>
                    </a:p>
                  </a:txBody>
                  <a:tcPr marL="91433" marR="91433" marT="121900" marB="121900">
                    <a:lnL w="6875" cap="flat" cmpd="sng">
                      <a:solidFill>
                        <a:srgbClr val="000000">
                          <a:alpha val="0"/>
                        </a:srgbClr>
                      </a:solidFill>
                      <a:prstDash val="solid"/>
                      <a:round/>
                      <a:headEnd type="none" w="sm" len="sm"/>
                      <a:tailEnd type="none" w="sm" len="sm"/>
                    </a:lnL>
                    <a:lnR w="6875" cap="flat" cmpd="sng">
                      <a:solidFill>
                        <a:srgbClr val="000000">
                          <a:alpha val="0"/>
                        </a:srgbClr>
                      </a:solidFill>
                      <a:prstDash val="solid"/>
                      <a:round/>
                      <a:headEnd type="none" w="sm" len="sm"/>
                      <a:tailEnd type="none" w="sm" len="sm"/>
                    </a:lnR>
                    <a:lnT w="6875" cap="flat" cmpd="sng">
                      <a:solidFill>
                        <a:srgbClr val="000000">
                          <a:alpha val="0"/>
                        </a:srgbClr>
                      </a:solidFill>
                      <a:prstDash val="solid"/>
                      <a:round/>
                      <a:headEnd type="none" w="sm" len="sm"/>
                      <a:tailEnd type="none" w="sm" len="sm"/>
                    </a:lnT>
                    <a:lnB w="6875" cap="flat" cmpd="sng">
                      <a:solidFill>
                        <a:srgbClr val="000000">
                          <a:alpha val="0"/>
                        </a:srgbClr>
                      </a:solidFill>
                      <a:prstDash val="solid"/>
                      <a:round/>
                      <a:headEnd type="none" w="sm" len="sm"/>
                      <a:tailEnd type="none" w="sm" len="sm"/>
                    </a:lnB>
                    <a:noFill/>
                  </a:tcPr>
                </a:tc>
                <a:tc>
                  <a:txBody>
                    <a:bodyPr/>
                    <a:lstStyle/>
                    <a:p>
                      <a:pPr marL="457200" lvl="0" indent="-279400" algn="l" rtl="0">
                        <a:lnSpc>
                          <a:spcPct val="115000"/>
                        </a:lnSpc>
                        <a:spcBef>
                          <a:spcPts val="1200"/>
                        </a:spcBef>
                        <a:spcAft>
                          <a:spcPts val="0"/>
                        </a:spcAft>
                        <a:buClr>
                          <a:schemeClr val="dk1"/>
                        </a:buClr>
                        <a:buSzPts val="800"/>
                        <a:buFont typeface="Roboto"/>
                        <a:buChar char="●"/>
                      </a:pPr>
                      <a:r>
                        <a:rPr lang="ru-RU" sz="1100" dirty="0">
                          <a:solidFill>
                            <a:schemeClr val="dk1"/>
                          </a:solidFill>
                          <a:latin typeface="Roboto"/>
                          <a:ea typeface="Roboto"/>
                          <a:cs typeface="Roboto"/>
                          <a:sym typeface="Roboto"/>
                        </a:rPr>
                        <a:t>Временное прекращение или недополучение заявленных средств по ранее начатым проектам;</a:t>
                      </a:r>
                    </a:p>
                    <a:p>
                      <a:pPr marL="457200" lvl="0" indent="-279400" algn="l" rtl="0">
                        <a:lnSpc>
                          <a:spcPct val="115000"/>
                        </a:lnSpc>
                        <a:spcBef>
                          <a:spcPts val="0"/>
                        </a:spcBef>
                        <a:spcAft>
                          <a:spcPts val="0"/>
                        </a:spcAft>
                        <a:buClr>
                          <a:schemeClr val="dk1"/>
                        </a:buClr>
                        <a:buSzPts val="800"/>
                        <a:buFont typeface="Roboto"/>
                        <a:buChar char="●"/>
                      </a:pPr>
                      <a:r>
                        <a:rPr lang="ru-RU" sz="1100" dirty="0">
                          <a:solidFill>
                            <a:schemeClr val="dk1"/>
                          </a:solidFill>
                          <a:latin typeface="Roboto"/>
                          <a:ea typeface="Roboto"/>
                          <a:cs typeface="Roboto"/>
                          <a:sym typeface="Roboto"/>
                        </a:rPr>
                        <a:t>Замедление темпов экономического развития региона, страны и роста бизнеса из-за внешних факторов;</a:t>
                      </a:r>
                    </a:p>
                    <a:p>
                      <a:pPr marL="457200" lvl="0" indent="-279400" algn="l" rtl="0">
                        <a:lnSpc>
                          <a:spcPct val="115000"/>
                        </a:lnSpc>
                        <a:spcBef>
                          <a:spcPts val="0"/>
                        </a:spcBef>
                        <a:spcAft>
                          <a:spcPts val="0"/>
                        </a:spcAft>
                        <a:buClr>
                          <a:schemeClr val="dk1"/>
                        </a:buClr>
                        <a:buSzPts val="800"/>
                        <a:buFont typeface="Roboto"/>
                        <a:buChar char="●"/>
                      </a:pPr>
                      <a:r>
                        <a:rPr lang="ru-RU" sz="1100" dirty="0">
                          <a:solidFill>
                            <a:schemeClr val="dk1"/>
                          </a:solidFill>
                          <a:latin typeface="Roboto"/>
                          <a:ea typeface="Roboto"/>
                          <a:cs typeface="Roboto"/>
                          <a:sym typeface="Roboto"/>
                        </a:rPr>
                        <a:t>Кибербезопасность;</a:t>
                      </a:r>
                    </a:p>
                    <a:p>
                      <a:pPr marL="457200" lvl="0" indent="-279400" algn="l" rtl="0">
                        <a:lnSpc>
                          <a:spcPct val="115000"/>
                        </a:lnSpc>
                        <a:spcBef>
                          <a:spcPts val="0"/>
                        </a:spcBef>
                        <a:spcAft>
                          <a:spcPts val="0"/>
                        </a:spcAft>
                        <a:buClr>
                          <a:schemeClr val="dk1"/>
                        </a:buClr>
                        <a:buSzPts val="800"/>
                        <a:buFont typeface="Roboto"/>
                        <a:buChar char="●"/>
                      </a:pPr>
                      <a:r>
                        <a:rPr lang="ru-RU" sz="1100" dirty="0">
                          <a:solidFill>
                            <a:schemeClr val="dk1"/>
                          </a:solidFill>
                          <a:latin typeface="Roboto"/>
                          <a:ea typeface="Roboto"/>
                          <a:cs typeface="Roboto"/>
                          <a:sym typeface="Roboto"/>
                        </a:rPr>
                        <a:t>Геополитические и глобальные экономические конфликты;</a:t>
                      </a:r>
                    </a:p>
                    <a:p>
                      <a:pPr marL="457200" lvl="0" indent="-279400" algn="l" rtl="0">
                        <a:lnSpc>
                          <a:spcPct val="115000"/>
                        </a:lnSpc>
                        <a:spcBef>
                          <a:spcPts val="0"/>
                        </a:spcBef>
                        <a:spcAft>
                          <a:spcPts val="0"/>
                        </a:spcAft>
                        <a:buClr>
                          <a:schemeClr val="dk1"/>
                        </a:buClr>
                        <a:buSzPts val="800"/>
                        <a:buFont typeface="Roboto"/>
                        <a:buChar char="●"/>
                      </a:pPr>
                      <a:r>
                        <a:rPr lang="ru-RU" sz="1100" dirty="0">
                          <a:solidFill>
                            <a:schemeClr val="dk1"/>
                          </a:solidFill>
                          <a:latin typeface="Roboto"/>
                          <a:ea typeface="Roboto"/>
                          <a:cs typeface="Roboto"/>
                          <a:sym typeface="Roboto"/>
                        </a:rPr>
                        <a:t>Снижение уровня жизни населения и покупательской способности населения.</a:t>
                      </a:r>
                    </a:p>
                    <a:p>
                      <a:pPr marL="457200" lvl="0" indent="-279400" algn="l" rtl="0">
                        <a:lnSpc>
                          <a:spcPct val="115000"/>
                        </a:lnSpc>
                        <a:spcBef>
                          <a:spcPts val="0"/>
                        </a:spcBef>
                        <a:spcAft>
                          <a:spcPts val="0"/>
                        </a:spcAft>
                        <a:buClr>
                          <a:schemeClr val="dk1"/>
                        </a:buClr>
                        <a:buSzPts val="800"/>
                        <a:buFont typeface="Roboto"/>
                        <a:buChar char="●"/>
                      </a:pPr>
                      <a:r>
                        <a:rPr lang="ru-RU" sz="1100" dirty="0">
                          <a:solidFill>
                            <a:schemeClr val="dk1"/>
                          </a:solidFill>
                          <a:latin typeface="Roboto"/>
                          <a:ea typeface="Roboto"/>
                          <a:cs typeface="Roboto"/>
                          <a:sym typeface="Roboto"/>
                        </a:rPr>
                        <a:t>Риски потери институциональной памяти, высокой текучести кадров и бессистемной непоследовательной деятельности. </a:t>
                      </a:r>
                      <a:endParaRPr sz="1100" dirty="0">
                        <a:latin typeface="Roboto"/>
                        <a:ea typeface="Roboto"/>
                        <a:cs typeface="Roboto"/>
                        <a:sym typeface="Roboto"/>
                      </a:endParaRPr>
                    </a:p>
                  </a:txBody>
                  <a:tcPr marL="71133" marR="71133" marT="60967" marB="60967" anchor="ctr">
                    <a:lnL w="6875" cap="flat" cmpd="sng">
                      <a:solidFill>
                        <a:srgbClr val="000000">
                          <a:alpha val="0"/>
                        </a:srgbClr>
                      </a:solidFill>
                      <a:prstDash val="solid"/>
                      <a:round/>
                      <a:headEnd type="none" w="sm" len="sm"/>
                      <a:tailEnd type="none" w="sm" len="sm"/>
                    </a:lnL>
                    <a:lnR w="10150" cap="flat" cmpd="sng">
                      <a:solidFill>
                        <a:srgbClr val="000000">
                          <a:alpha val="0"/>
                        </a:srgbClr>
                      </a:solidFill>
                      <a:prstDash val="solid"/>
                      <a:round/>
                      <a:headEnd type="none" w="sm" len="sm"/>
                      <a:tailEnd type="none" w="sm" len="sm"/>
                    </a:lnR>
                    <a:lnT w="10150" cap="flat" cmpd="sng">
                      <a:solidFill>
                        <a:srgbClr val="000000">
                          <a:alpha val="0"/>
                        </a:srgbClr>
                      </a:solidFill>
                      <a:prstDash val="solid"/>
                      <a:round/>
                      <a:headEnd type="none" w="sm" len="sm"/>
                      <a:tailEnd type="none" w="sm" len="sm"/>
                    </a:lnT>
                    <a:lnB w="10150"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3"/>
                  </a:ext>
                </a:extLst>
              </a:tr>
            </a:tbl>
          </a:graphicData>
        </a:graphic>
      </p:graphicFrame>
      <p:sp>
        <p:nvSpPr>
          <p:cNvPr id="4" name="Заголовок 25">
            <a:extLst>
              <a:ext uri="{FF2B5EF4-FFF2-40B4-BE49-F238E27FC236}">
                <a16:creationId xmlns:a16="http://schemas.microsoft.com/office/drawing/2014/main" id="{1865E67E-F91B-8E7F-55EF-455DF4CE0A64}"/>
              </a:ext>
            </a:extLst>
          </p:cNvPr>
          <p:cNvSpPr txBox="1">
            <a:spLocks/>
          </p:cNvSpPr>
          <p:nvPr/>
        </p:nvSpPr>
        <p:spPr>
          <a:xfrm>
            <a:off x="0" y="318751"/>
            <a:ext cx="12191999" cy="584775"/>
          </a:xfrm>
          <a:prstGeom prst="rect">
            <a:avLst/>
          </a:prstGeom>
        </p:spPr>
        <p:txBody>
          <a:bodyPr/>
          <a:lstStyle>
            <a:lvl1pPr algn="l" defTabSz="914400" rtl="0" eaLnBrk="1" latinLnBrk="0" hangingPunct="1">
              <a:lnSpc>
                <a:spcPct val="90000"/>
              </a:lnSpc>
              <a:spcBef>
                <a:spcPct val="0"/>
              </a:spcBef>
              <a:buNone/>
              <a:defRPr sz="4000" kern="1200">
                <a:solidFill>
                  <a:schemeClr val="accent1"/>
                </a:solidFill>
                <a:latin typeface="Play bold" panose="00000800000000000000" pitchFamily="2" charset="0"/>
                <a:ea typeface="+mj-ea"/>
                <a:cs typeface="+mj-cs"/>
              </a:defRPr>
            </a:lvl1pPr>
          </a:lstStyle>
          <a:p>
            <a:pPr algn="ctr">
              <a:lnSpc>
                <a:spcPct val="115000"/>
              </a:lnSpc>
              <a:spcBef>
                <a:spcPts val="1600"/>
              </a:spcBef>
              <a:spcAft>
                <a:spcPts val="1600"/>
              </a:spcAft>
            </a:pPr>
            <a:r>
              <a:rPr lang="en-US" sz="3200" b="1" dirty="0">
                <a:solidFill>
                  <a:srgbClr val="BF9000"/>
                </a:solidFill>
                <a:latin typeface="Arial" panose="020B0604020202020204" pitchFamily="34" charset="0"/>
                <a:ea typeface="Roboto"/>
                <a:cs typeface="Arial" panose="020B0604020202020204" pitchFamily="34" charset="0"/>
                <a:sym typeface="Roboto"/>
              </a:rPr>
              <a:t>SWOT </a:t>
            </a:r>
            <a:r>
              <a:rPr lang="ru-RU" sz="3200" b="1" dirty="0">
                <a:solidFill>
                  <a:srgbClr val="BF9000"/>
                </a:solidFill>
                <a:latin typeface="Arial" panose="020B0604020202020204" pitchFamily="34" charset="0"/>
                <a:ea typeface="Roboto"/>
                <a:cs typeface="Arial" panose="020B0604020202020204" pitchFamily="34" charset="0"/>
                <a:sym typeface="Roboto"/>
              </a:rPr>
              <a:t>анализ</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C83CF7D-D691-8890-EAFE-AAD2014384DB}"/>
            </a:ext>
          </a:extLst>
        </p:cNvPr>
        <p:cNvGrpSpPr/>
        <p:nvPr/>
      </p:nvGrpSpPr>
      <p:grpSpPr>
        <a:xfrm>
          <a:off x="0" y="0"/>
          <a:ext cx="0" cy="0"/>
          <a:chOff x="0" y="0"/>
          <a:chExt cx="0" cy="0"/>
        </a:xfrm>
      </p:grpSpPr>
      <p:pic>
        <p:nvPicPr>
          <p:cNvPr id="2" name="Рисунок 1" descr="Изображение выглядит как вода, векторная графика&#10;&#10;Автоматически созданное описание">
            <a:extLst>
              <a:ext uri="{FF2B5EF4-FFF2-40B4-BE49-F238E27FC236}">
                <a16:creationId xmlns:a16="http://schemas.microsoft.com/office/drawing/2014/main" id="{43EC1A57-C08C-005A-F4C9-7190E2C2FBDA}"/>
              </a:ext>
            </a:extLst>
          </p:cNvPr>
          <p:cNvPicPr>
            <a:picLocks noChangeAspect="1"/>
          </p:cNvPicPr>
          <p:nvPr/>
        </p:nvPicPr>
        <p:blipFill>
          <a:blip r:embed="rId2">
            <a:alphaModFix amt="40000"/>
            <a:extLst>
              <a:ext uri="{28A0092B-C50C-407E-A947-70E740481C1C}">
                <a14:useLocalDpi xmlns:a14="http://schemas.microsoft.com/office/drawing/2010/main" val="0"/>
              </a:ext>
            </a:extLst>
          </a:blip>
          <a:srcRect l="14228" r="23614" b="33224"/>
          <a:stretch/>
        </p:blipFill>
        <p:spPr>
          <a:xfrm>
            <a:off x="3423" y="-965607"/>
            <a:ext cx="12192000" cy="6858001"/>
          </a:xfrm>
          <a:prstGeom prst="rect">
            <a:avLst/>
          </a:prstGeom>
        </p:spPr>
      </p:pic>
      <p:sp>
        <p:nvSpPr>
          <p:cNvPr id="7" name="Заголовок 6">
            <a:extLst>
              <a:ext uri="{FF2B5EF4-FFF2-40B4-BE49-F238E27FC236}">
                <a16:creationId xmlns:a16="http://schemas.microsoft.com/office/drawing/2014/main" id="{5926ADDF-5B28-C37B-22F1-200627A066A5}"/>
              </a:ext>
            </a:extLst>
          </p:cNvPr>
          <p:cNvSpPr>
            <a:spLocks noGrp="1"/>
          </p:cNvSpPr>
          <p:nvPr>
            <p:ph type="title"/>
          </p:nvPr>
        </p:nvSpPr>
        <p:spPr>
          <a:xfrm>
            <a:off x="688191" y="167832"/>
            <a:ext cx="4253254" cy="978729"/>
          </a:xfrm>
        </p:spPr>
        <p:txBody>
          <a:bodyPr vert="horz" wrap="square" lIns="91440" tIns="45720" rIns="91440" bIns="45720" rtlCol="0" anchor="t" anchorCtr="0">
            <a:spAutoFit/>
          </a:bodyPr>
          <a:lstStyle/>
          <a:p>
            <a:pPr algn="l"/>
            <a:r>
              <a:rPr lang="ru-RU" sz="3200" b="1" dirty="0">
                <a:solidFill>
                  <a:srgbClr val="BF9000"/>
                </a:solidFill>
                <a:latin typeface="Arial" panose="020B0604020202020204" pitchFamily="34" charset="0"/>
                <a:ea typeface="Open Sans" panose="020B0604020202020204" charset="0"/>
                <a:cs typeface="Arial" panose="020B0604020202020204" pitchFamily="34" charset="0"/>
                <a:sym typeface="Roboto"/>
              </a:rPr>
              <a:t>Показатели </a:t>
            </a:r>
            <a:br>
              <a:rPr lang="ru-RU" sz="3200" b="1" dirty="0">
                <a:solidFill>
                  <a:srgbClr val="BF9000"/>
                </a:solidFill>
                <a:latin typeface="Arial" panose="020B0604020202020204" pitchFamily="34" charset="0"/>
                <a:ea typeface="Open Sans" panose="020B0604020202020204" charset="0"/>
                <a:cs typeface="Arial" panose="020B0604020202020204" pitchFamily="34" charset="0"/>
                <a:sym typeface="Roboto"/>
              </a:rPr>
            </a:br>
            <a:r>
              <a:rPr lang="ru-RU" sz="3200" b="1" dirty="0">
                <a:solidFill>
                  <a:srgbClr val="BF9000"/>
                </a:solidFill>
                <a:latin typeface="Arial" panose="020B0604020202020204" pitchFamily="34" charset="0"/>
                <a:ea typeface="Open Sans" panose="020B0604020202020204" charset="0"/>
                <a:cs typeface="Arial" panose="020B0604020202020204" pitchFamily="34" charset="0"/>
                <a:sym typeface="Roboto"/>
              </a:rPr>
              <a:t>деятельности СПК </a:t>
            </a:r>
            <a:endParaRPr lang="en-US" sz="3200" b="1" dirty="0">
              <a:solidFill>
                <a:srgbClr val="BF9000"/>
              </a:solidFill>
              <a:latin typeface="Arial" panose="020B0604020202020204" pitchFamily="34" charset="0"/>
              <a:ea typeface="Open Sans" panose="020B0604020202020204" charset="0"/>
              <a:cs typeface="Arial" panose="020B0604020202020204" pitchFamily="34" charset="0"/>
            </a:endParaRPr>
          </a:p>
        </p:txBody>
      </p:sp>
      <p:sp>
        <p:nvSpPr>
          <p:cNvPr id="9" name="Текст 8">
            <a:extLst>
              <a:ext uri="{FF2B5EF4-FFF2-40B4-BE49-F238E27FC236}">
                <a16:creationId xmlns:a16="http://schemas.microsoft.com/office/drawing/2014/main" id="{B1D1A2D7-9F22-5751-A100-333341D30205}"/>
              </a:ext>
            </a:extLst>
          </p:cNvPr>
          <p:cNvSpPr>
            <a:spLocks noGrp="1"/>
          </p:cNvSpPr>
          <p:nvPr>
            <p:ph type="body" sz="quarter" idx="19"/>
          </p:nvPr>
        </p:nvSpPr>
        <p:spPr>
          <a:xfrm>
            <a:off x="567725" y="2592477"/>
            <a:ext cx="3141082" cy="2394759"/>
          </a:xfrm>
        </p:spPr>
        <p:txBody>
          <a:bodyPr/>
          <a:lstStyle/>
          <a:p>
            <a:pPr lvl="0" algn="just"/>
            <a:r>
              <a:rPr lang="ru-RU" dirty="0">
                <a:solidFill>
                  <a:schemeClr val="tx1"/>
                </a:solidFill>
                <a:latin typeface="Arial" panose="020B0604020202020204" pitchFamily="34" charset="0"/>
                <a:ea typeface="Open Sans" panose="020B0604020202020204" charset="0"/>
                <a:cs typeface="Arial" panose="020B0604020202020204" pitchFamily="34" charset="0"/>
                <a:sym typeface="Roboto"/>
              </a:rPr>
              <a:t>Показатели деятельности СПК по регионам показывает, что даже при высокой доле кредитно-инвестиционной деятельности, возможно удерживать ROE  в положительных показателях. При этом вне зависимости от направлений деятельности, компаниям сложно удержать чистый операционных поток </a:t>
            </a:r>
            <a:r>
              <a:rPr lang="en-US" dirty="0">
                <a:solidFill>
                  <a:schemeClr val="tx1"/>
                </a:solidFill>
                <a:latin typeface="Arial" panose="020B0604020202020204" pitchFamily="34" charset="0"/>
                <a:ea typeface="Open Sans" panose="020B0604020202020204" charset="0"/>
                <a:cs typeface="Arial" panose="020B0604020202020204" pitchFamily="34" charset="0"/>
                <a:sym typeface="Roboto"/>
              </a:rPr>
              <a:t>            </a:t>
            </a:r>
            <a:r>
              <a:rPr lang="ru-RU" dirty="0">
                <a:solidFill>
                  <a:schemeClr val="tx1"/>
                </a:solidFill>
                <a:latin typeface="Arial" panose="020B0604020202020204" pitchFamily="34" charset="0"/>
                <a:ea typeface="Open Sans" panose="020B0604020202020204" charset="0"/>
                <a:cs typeface="Arial" panose="020B0604020202020204" pitchFamily="34" charset="0"/>
                <a:sym typeface="Roboto"/>
              </a:rPr>
              <a:t>в положительных значениях.</a:t>
            </a:r>
            <a:endParaRPr lang="en-US" dirty="0">
              <a:solidFill>
                <a:schemeClr val="tx1"/>
              </a:solidFill>
              <a:latin typeface="Arial" panose="020B0604020202020204" pitchFamily="34" charset="0"/>
              <a:ea typeface="Open Sans" panose="020B0604020202020204" charset="0"/>
              <a:cs typeface="Arial" panose="020B0604020202020204" pitchFamily="34" charset="0"/>
            </a:endParaRPr>
          </a:p>
        </p:txBody>
      </p:sp>
      <p:graphicFrame>
        <p:nvGraphicFramePr>
          <p:cNvPr id="5" name="Google Shape;94;p17">
            <a:extLst>
              <a:ext uri="{FF2B5EF4-FFF2-40B4-BE49-F238E27FC236}">
                <a16:creationId xmlns:a16="http://schemas.microsoft.com/office/drawing/2014/main" id="{7CAAECEF-E007-F8F5-5DF8-9785372FC6A4}"/>
              </a:ext>
            </a:extLst>
          </p:cNvPr>
          <p:cNvGraphicFramePr/>
          <p:nvPr>
            <p:extLst>
              <p:ext uri="{D42A27DB-BD31-4B8C-83A1-F6EECF244321}">
                <p14:modId xmlns:p14="http://schemas.microsoft.com/office/powerpoint/2010/main" val="1132747973"/>
              </p:ext>
            </p:extLst>
          </p:nvPr>
        </p:nvGraphicFramePr>
        <p:xfrm>
          <a:off x="3920947" y="1375257"/>
          <a:ext cx="7979904" cy="4850251"/>
        </p:xfrm>
        <a:graphic>
          <a:graphicData uri="http://schemas.openxmlformats.org/drawingml/2006/table">
            <a:tbl>
              <a:tblPr firstRow="1" bandRow="1">
                <a:tableStyleId>{9D7B26C5-4107-4FEC-AEDC-1716B250A1EF}</a:tableStyleId>
              </a:tblPr>
              <a:tblGrid>
                <a:gridCol w="256446">
                  <a:extLst>
                    <a:ext uri="{9D8B030D-6E8A-4147-A177-3AD203B41FA5}">
                      <a16:colId xmlns:a16="http://schemas.microsoft.com/office/drawing/2014/main" val="20000"/>
                    </a:ext>
                  </a:extLst>
                </a:gridCol>
                <a:gridCol w="1197988">
                  <a:extLst>
                    <a:ext uri="{9D8B030D-6E8A-4147-A177-3AD203B41FA5}">
                      <a16:colId xmlns:a16="http://schemas.microsoft.com/office/drawing/2014/main" val="20001"/>
                    </a:ext>
                  </a:extLst>
                </a:gridCol>
                <a:gridCol w="855550">
                  <a:extLst>
                    <a:ext uri="{9D8B030D-6E8A-4147-A177-3AD203B41FA5}">
                      <a16:colId xmlns:a16="http://schemas.microsoft.com/office/drawing/2014/main" val="20002"/>
                    </a:ext>
                  </a:extLst>
                </a:gridCol>
                <a:gridCol w="972216">
                  <a:extLst>
                    <a:ext uri="{9D8B030D-6E8A-4147-A177-3AD203B41FA5}">
                      <a16:colId xmlns:a16="http://schemas.microsoft.com/office/drawing/2014/main" val="20003"/>
                    </a:ext>
                  </a:extLst>
                </a:gridCol>
                <a:gridCol w="777774">
                  <a:extLst>
                    <a:ext uri="{9D8B030D-6E8A-4147-A177-3AD203B41FA5}">
                      <a16:colId xmlns:a16="http://schemas.microsoft.com/office/drawing/2014/main" val="20004"/>
                    </a:ext>
                  </a:extLst>
                </a:gridCol>
                <a:gridCol w="847772">
                  <a:extLst>
                    <a:ext uri="{9D8B030D-6E8A-4147-A177-3AD203B41FA5}">
                      <a16:colId xmlns:a16="http://schemas.microsoft.com/office/drawing/2014/main" val="20005"/>
                    </a:ext>
                  </a:extLst>
                </a:gridCol>
                <a:gridCol w="956662">
                  <a:extLst>
                    <a:ext uri="{9D8B030D-6E8A-4147-A177-3AD203B41FA5}">
                      <a16:colId xmlns:a16="http://schemas.microsoft.com/office/drawing/2014/main" val="20006"/>
                    </a:ext>
                  </a:extLst>
                </a:gridCol>
                <a:gridCol w="1127770">
                  <a:extLst>
                    <a:ext uri="{9D8B030D-6E8A-4147-A177-3AD203B41FA5}">
                      <a16:colId xmlns:a16="http://schemas.microsoft.com/office/drawing/2014/main" val="20007"/>
                    </a:ext>
                  </a:extLst>
                </a:gridCol>
                <a:gridCol w="987726">
                  <a:extLst>
                    <a:ext uri="{9D8B030D-6E8A-4147-A177-3AD203B41FA5}">
                      <a16:colId xmlns:a16="http://schemas.microsoft.com/office/drawing/2014/main" val="20008"/>
                    </a:ext>
                  </a:extLst>
                </a:gridCol>
              </a:tblGrid>
              <a:tr h="319919">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Arial"/>
                        </a:rPr>
                        <a:t>№</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RU" sz="700" u="none" strike="noStrike" cap="none">
                          <a:latin typeface="Arial" panose="020B0604020202020204" pitchFamily="34" charset="0"/>
                          <a:cs typeface="Arial" panose="020B0604020202020204" pitchFamily="34" charset="0"/>
                          <a:sym typeface="Arial"/>
                        </a:rPr>
                        <a:t>Наименование </a:t>
                      </a:r>
                      <a:endParaRPr lang="ru-RU" sz="700" b="0" i="0" u="none" strike="noStrike" cap="none">
                        <a:solidFill>
                          <a:srgbClr val="000000"/>
                        </a:solidFill>
                        <a:latin typeface="Arial" panose="020B0604020202020204" pitchFamily="34" charset="0"/>
                        <a:ea typeface="Open Sans" panose="020B0604020202020204" charset="0"/>
                        <a:cs typeface="Arial" panose="020B0604020202020204" pitchFamily="34" charset="0"/>
                        <a:sym typeface="Arial"/>
                      </a:endParaRPr>
                    </a:p>
                  </a:txBody>
                  <a:tcPr marL="2006" marR="2006" marT="2006" marB="0" anchor="ctr"/>
                </a:tc>
                <a:tc>
                  <a:txBody>
                    <a:bodyPr/>
                    <a:lstStyle/>
                    <a:p>
                      <a:pPr marL="0" marR="0" lvl="0" indent="0" algn="ctr" rtl="0">
                        <a:spcBef>
                          <a:spcPts val="0"/>
                        </a:spcBef>
                        <a:spcAft>
                          <a:spcPts val="0"/>
                        </a:spcAft>
                        <a:buNone/>
                      </a:pPr>
                      <a:r>
                        <a:rPr lang="ru-RU" sz="700" u="none" strike="noStrike" cap="none">
                          <a:latin typeface="Arial" panose="020B0604020202020204" pitchFamily="34" charset="0"/>
                          <a:cs typeface="Arial" panose="020B0604020202020204" pitchFamily="34" charset="0"/>
                          <a:sym typeface="Arial"/>
                        </a:rPr>
                        <a:t>Активы</a:t>
                      </a:r>
                      <a:endParaRPr lang="ru-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RU" sz="700" u="none" strike="noStrike" cap="none">
                          <a:latin typeface="Arial" panose="020B0604020202020204" pitchFamily="34" charset="0"/>
                          <a:cs typeface="Arial" panose="020B0604020202020204" pitchFamily="34" charset="0"/>
                          <a:sym typeface="Arial"/>
                        </a:rPr>
                        <a:t>Обязательства</a:t>
                      </a:r>
                      <a:endParaRPr lang="ru-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RU" sz="700" u="none" strike="noStrike" cap="none">
                          <a:latin typeface="Arial" panose="020B0604020202020204" pitchFamily="34" charset="0"/>
                          <a:cs typeface="Arial" panose="020B0604020202020204" pitchFamily="34" charset="0"/>
                          <a:sym typeface="Arial"/>
                        </a:rPr>
                        <a:t>Капитал</a:t>
                      </a:r>
                      <a:endParaRPr lang="ru-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RU" sz="700" u="none" strike="noStrike" cap="none">
                          <a:latin typeface="Arial" panose="020B0604020202020204" pitchFamily="34" charset="0"/>
                          <a:cs typeface="Arial" panose="020B0604020202020204" pitchFamily="34" charset="0"/>
                          <a:sym typeface="Arial"/>
                        </a:rPr>
                        <a:t>Прибыль</a:t>
                      </a:r>
                      <a:endParaRPr lang="ru-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RU" sz="700" u="none" strike="noStrike" cap="none">
                          <a:latin typeface="Arial" panose="020B0604020202020204" pitchFamily="34" charset="0"/>
                          <a:cs typeface="Arial" panose="020B0604020202020204" pitchFamily="34" charset="0"/>
                          <a:sym typeface="Arial"/>
                        </a:rPr>
                        <a:t>Чистый операционный поток</a:t>
                      </a:r>
                      <a:endParaRPr lang="ru-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RU" sz="700" u="none" strike="noStrike" cap="none" dirty="0">
                          <a:latin typeface="Arial" panose="020B0604020202020204" pitchFamily="34" charset="0"/>
                          <a:cs typeface="Arial" panose="020B0604020202020204" pitchFamily="34" charset="0"/>
                          <a:sym typeface="Arial"/>
                        </a:rPr>
                        <a:t>Кредитно-инвестиционная активность, %</a:t>
                      </a:r>
                      <a:endParaRPr lang="ru-RU" sz="700" dirty="0">
                        <a:latin typeface="Arial" panose="020B0604020202020204" pitchFamily="34" charset="0"/>
                        <a:ea typeface="Open Sans" panose="020B0604020202020204" charset="0"/>
                        <a:cs typeface="Arial" panose="020B0604020202020204" pitchFamily="34" charset="0"/>
                      </a:endParaRPr>
                    </a:p>
                  </a:txBody>
                  <a:tcPr marL="2006" marR="2006" marT="2006" marB="0" anchor="ctr">
                    <a:lnR>
                      <a:noFill/>
                    </a:lnR>
                  </a:tcPr>
                </a:tc>
                <a:tc>
                  <a:txBody>
                    <a:bodyPr/>
                    <a:lstStyle/>
                    <a:p>
                      <a:pPr marL="0" marR="0" lvl="0" indent="0" algn="ctr" rtl="0">
                        <a:spcBef>
                          <a:spcPts val="0"/>
                        </a:spcBef>
                        <a:spcAft>
                          <a:spcPts val="0"/>
                        </a:spcAft>
                        <a:buNone/>
                      </a:pPr>
                      <a:r>
                        <a:rPr lang="ru-RU" sz="700" u="none" strike="noStrike" cap="none">
                          <a:latin typeface="Arial" panose="020B0604020202020204" pitchFamily="34" charset="0"/>
                          <a:cs typeface="Arial" panose="020B0604020202020204" pitchFamily="34" charset="0"/>
                          <a:sym typeface="Arial"/>
                        </a:rPr>
                        <a:t>Эффективность, </a:t>
                      </a:r>
                      <a:r>
                        <a:rPr lang="en-US" sz="700" u="none" strike="noStrike" cap="none">
                          <a:latin typeface="Arial" panose="020B0604020202020204" pitchFamily="34" charset="0"/>
                          <a:cs typeface="Arial" panose="020B0604020202020204" pitchFamily="34" charset="0"/>
                          <a:sym typeface="Arial"/>
                        </a:rPr>
                        <a:t>ROE</a:t>
                      </a:r>
                      <a:endParaRPr lang="en-US" sz="700">
                        <a:latin typeface="Arial" panose="020B0604020202020204" pitchFamily="34" charset="0"/>
                        <a:ea typeface="Open Sans" panose="020B0604020202020204" charset="0"/>
                        <a:cs typeface="Arial" panose="020B0604020202020204" pitchFamily="34" charset="0"/>
                      </a:endParaRPr>
                    </a:p>
                  </a:txBody>
                  <a:tcPr marL="2006" marR="2006" marT="2006" marB="0" anchor="ctr">
                    <a:lnL>
                      <a:noFill/>
                    </a:lnL>
                  </a:tcPr>
                </a:tc>
                <a:extLst>
                  <a:ext uri="{0D108BD9-81ED-4DB2-BD59-A6C34878D82A}">
                    <a16:rowId xmlns:a16="http://schemas.microsoft.com/office/drawing/2014/main" val="10000"/>
                  </a:ext>
                </a:extLst>
              </a:tr>
              <a:tr h="177335">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1</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l" rtl="0">
                        <a:spcBef>
                          <a:spcPts val="0"/>
                        </a:spcBef>
                        <a:spcAft>
                          <a:spcPts val="0"/>
                        </a:spcAft>
                        <a:buNone/>
                      </a:pPr>
                      <a:r>
                        <a:rPr lang="ru-RU" sz="700" u="none" strike="noStrike" cap="none">
                          <a:latin typeface="Arial" panose="020B0604020202020204" pitchFamily="34" charset="0"/>
                          <a:cs typeface="Arial" panose="020B0604020202020204" pitchFamily="34" charset="0"/>
                          <a:sym typeface="Roboto"/>
                        </a:rPr>
                        <a:t>АО "СПК "Алматы"</a:t>
                      </a:r>
                      <a:endParaRPr lang="ru-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230,677,889</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59,790,184</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170,887,705</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11,443,685</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-7,162,526</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0,49</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lnR>
                      <a:noFill/>
                    </a:lnR>
                  </a:tcP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5.0%</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lnL>
                      <a:noFill/>
                    </a:lnL>
                  </a:tcPr>
                </a:tc>
                <a:extLst>
                  <a:ext uri="{0D108BD9-81ED-4DB2-BD59-A6C34878D82A}">
                    <a16:rowId xmlns:a16="http://schemas.microsoft.com/office/drawing/2014/main" val="10001"/>
                  </a:ext>
                </a:extLst>
              </a:tr>
              <a:tr h="177335">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2</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l" rtl="0">
                        <a:spcBef>
                          <a:spcPts val="0"/>
                        </a:spcBef>
                        <a:spcAft>
                          <a:spcPts val="0"/>
                        </a:spcAft>
                        <a:buNone/>
                      </a:pPr>
                      <a:r>
                        <a:rPr lang="ru-RU" sz="700" u="none" strike="noStrike" cap="none" dirty="0">
                          <a:latin typeface="Arial" panose="020B0604020202020204" pitchFamily="34" charset="0"/>
                          <a:cs typeface="Arial" panose="020B0604020202020204" pitchFamily="34" charset="0"/>
                          <a:sym typeface="Roboto"/>
                        </a:rPr>
                        <a:t>АО "СПК "</a:t>
                      </a:r>
                      <a:r>
                        <a:rPr lang="en-US" sz="700" u="none" strike="noStrike" cap="none" dirty="0">
                          <a:latin typeface="Arial" panose="020B0604020202020204" pitchFamily="34" charset="0"/>
                          <a:cs typeface="Arial" panose="020B0604020202020204" pitchFamily="34" charset="0"/>
                          <a:sym typeface="Roboto"/>
                        </a:rPr>
                        <a:t>Astana"</a:t>
                      </a:r>
                      <a:endParaRPr lang="en-US" sz="700" dirty="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97,198,297</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80,930,693</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16,267,604</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857,912</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-334,616</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0,81</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lnR>
                      <a:noFill/>
                    </a:lnR>
                  </a:tcP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0.9%</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lnL>
                      <a:noFill/>
                    </a:lnL>
                  </a:tcPr>
                </a:tc>
                <a:extLst>
                  <a:ext uri="{0D108BD9-81ED-4DB2-BD59-A6C34878D82A}">
                    <a16:rowId xmlns:a16="http://schemas.microsoft.com/office/drawing/2014/main" val="10002"/>
                  </a:ext>
                </a:extLst>
              </a:tr>
              <a:tr h="317550">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3</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l" rtl="0">
                        <a:spcBef>
                          <a:spcPts val="0"/>
                        </a:spcBef>
                        <a:spcAft>
                          <a:spcPts val="0"/>
                        </a:spcAft>
                        <a:buNone/>
                      </a:pPr>
                      <a:r>
                        <a:rPr lang="ru-RU" sz="700" u="none" strike="noStrike" cap="none">
                          <a:latin typeface="Arial" panose="020B0604020202020204" pitchFamily="34" charset="0"/>
                          <a:cs typeface="Arial" panose="020B0604020202020204" pitchFamily="34" charset="0"/>
                          <a:sym typeface="Roboto"/>
                        </a:rPr>
                        <a:t>АО "СПК "Солтүстік"</a:t>
                      </a:r>
                      <a:endParaRPr lang="ru-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95,371,147</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23,862,856</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71,508,291</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276,585</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-68,663</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0,61</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lnR>
                      <a:noFill/>
                    </a:lnR>
                  </a:tcP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0.3%</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lnL>
                      <a:noFill/>
                    </a:lnL>
                  </a:tcPr>
                </a:tc>
                <a:extLst>
                  <a:ext uri="{0D108BD9-81ED-4DB2-BD59-A6C34878D82A}">
                    <a16:rowId xmlns:a16="http://schemas.microsoft.com/office/drawing/2014/main" val="10003"/>
                  </a:ext>
                </a:extLst>
              </a:tr>
              <a:tr h="177335">
                <a:tc>
                  <a:txBody>
                    <a:bodyPr/>
                    <a:lstStyle/>
                    <a:p>
                      <a:pPr marL="0" marR="0" lvl="0" indent="0" algn="ctr" rtl="0">
                        <a:spcBef>
                          <a:spcPts val="0"/>
                        </a:spcBef>
                        <a:spcAft>
                          <a:spcPts val="0"/>
                        </a:spcAft>
                        <a:buNone/>
                      </a:pPr>
                      <a:r>
                        <a:rPr lang="ru" sz="700" b="1" u="none" strike="noStrike" cap="none">
                          <a:latin typeface="Arial" panose="020B0604020202020204" pitchFamily="34" charset="0"/>
                          <a:cs typeface="Arial" panose="020B0604020202020204" pitchFamily="34" charset="0"/>
                          <a:sym typeface="Roboto"/>
                        </a:rPr>
                        <a:t>4</a:t>
                      </a:r>
                      <a:endParaRPr lang="ru" sz="700" b="1">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l" rtl="0">
                        <a:spcBef>
                          <a:spcPts val="0"/>
                        </a:spcBef>
                        <a:spcAft>
                          <a:spcPts val="0"/>
                        </a:spcAft>
                        <a:buNone/>
                      </a:pPr>
                      <a:r>
                        <a:rPr lang="ru-RU" sz="700" b="1" u="none" strike="noStrike" cap="none">
                          <a:latin typeface="Arial" panose="020B0604020202020204" pitchFamily="34" charset="0"/>
                          <a:cs typeface="Arial" panose="020B0604020202020204" pitchFamily="34" charset="0"/>
                          <a:sym typeface="Roboto"/>
                        </a:rPr>
                        <a:t>АО "СПК "Тобол"</a:t>
                      </a:r>
                      <a:endParaRPr lang="ru-RU" sz="700" b="1">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b="1" u="none" strike="noStrike" cap="none">
                          <a:latin typeface="Arial" panose="020B0604020202020204" pitchFamily="34" charset="0"/>
                          <a:cs typeface="Arial" panose="020B0604020202020204" pitchFamily="34" charset="0"/>
                          <a:sym typeface="Roboto"/>
                        </a:rPr>
                        <a:t>67,737,700</a:t>
                      </a:r>
                      <a:endParaRPr lang="ru" sz="700" b="1">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b="1" u="none" strike="noStrike" cap="none" dirty="0">
                          <a:latin typeface="Arial" panose="020B0604020202020204" pitchFamily="34" charset="0"/>
                          <a:cs typeface="Arial" panose="020B0604020202020204" pitchFamily="34" charset="0"/>
                          <a:sym typeface="Roboto"/>
                        </a:rPr>
                        <a:t>5,404,575</a:t>
                      </a:r>
                      <a:endParaRPr lang="ru" sz="700" b="1" dirty="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b="1" u="none" strike="noStrike" cap="none">
                          <a:latin typeface="Arial" panose="020B0604020202020204" pitchFamily="34" charset="0"/>
                          <a:cs typeface="Arial" panose="020B0604020202020204" pitchFamily="34" charset="0"/>
                          <a:sym typeface="Roboto"/>
                        </a:rPr>
                        <a:t>62,333,125</a:t>
                      </a:r>
                      <a:endParaRPr lang="ru" sz="700" b="1">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b="1" u="none" strike="noStrike" cap="none">
                          <a:latin typeface="Arial" panose="020B0604020202020204" pitchFamily="34" charset="0"/>
                          <a:cs typeface="Arial" panose="020B0604020202020204" pitchFamily="34" charset="0"/>
                          <a:sym typeface="Roboto"/>
                        </a:rPr>
                        <a:t>229,595</a:t>
                      </a:r>
                      <a:endParaRPr lang="ru" sz="700" b="1">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b="1" u="none" strike="noStrike" cap="none">
                          <a:latin typeface="Arial" panose="020B0604020202020204" pitchFamily="34" charset="0"/>
                          <a:cs typeface="Arial" panose="020B0604020202020204" pitchFamily="34" charset="0"/>
                          <a:sym typeface="Roboto"/>
                        </a:rPr>
                        <a:t>-1,829,652</a:t>
                      </a:r>
                      <a:endParaRPr lang="ru" sz="700" b="1">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b="1" u="none" strike="noStrike" cap="none">
                          <a:latin typeface="Arial" panose="020B0604020202020204" pitchFamily="34" charset="0"/>
                          <a:cs typeface="Arial" panose="020B0604020202020204" pitchFamily="34" charset="0"/>
                          <a:sym typeface="Roboto"/>
                        </a:rPr>
                        <a:t>0,87</a:t>
                      </a:r>
                      <a:endParaRPr lang="ru" sz="700" b="1">
                        <a:latin typeface="Arial" panose="020B0604020202020204" pitchFamily="34" charset="0"/>
                        <a:ea typeface="Open Sans" panose="020B0604020202020204" charset="0"/>
                        <a:cs typeface="Arial" panose="020B0604020202020204" pitchFamily="34" charset="0"/>
                      </a:endParaRPr>
                    </a:p>
                  </a:txBody>
                  <a:tcPr marL="2006" marR="2006" marT="2006" marB="0" anchor="ctr">
                    <a:lnR>
                      <a:noFill/>
                    </a:lnR>
                  </a:tcPr>
                </a:tc>
                <a:tc>
                  <a:txBody>
                    <a:bodyPr/>
                    <a:lstStyle/>
                    <a:p>
                      <a:pPr marL="0" marR="0" lvl="0" indent="0" algn="ctr" rtl="0">
                        <a:spcBef>
                          <a:spcPts val="0"/>
                        </a:spcBef>
                        <a:spcAft>
                          <a:spcPts val="0"/>
                        </a:spcAft>
                        <a:buNone/>
                      </a:pPr>
                      <a:r>
                        <a:rPr lang="ru" sz="700" b="1" u="none" strike="noStrike" cap="none">
                          <a:latin typeface="Arial" panose="020B0604020202020204" pitchFamily="34" charset="0"/>
                          <a:cs typeface="Arial" panose="020B0604020202020204" pitchFamily="34" charset="0"/>
                          <a:sym typeface="Roboto"/>
                        </a:rPr>
                        <a:t>0.3%</a:t>
                      </a:r>
                      <a:endParaRPr lang="ru" sz="700" b="1">
                        <a:latin typeface="Arial" panose="020B0604020202020204" pitchFamily="34" charset="0"/>
                        <a:ea typeface="Open Sans" panose="020B0604020202020204" charset="0"/>
                        <a:cs typeface="Arial" panose="020B0604020202020204" pitchFamily="34" charset="0"/>
                      </a:endParaRPr>
                    </a:p>
                  </a:txBody>
                  <a:tcPr marL="2006" marR="2006" marT="2006" marB="0" anchor="ctr">
                    <a:lnL>
                      <a:noFill/>
                    </a:lnL>
                  </a:tcPr>
                </a:tc>
                <a:extLst>
                  <a:ext uri="{0D108BD9-81ED-4DB2-BD59-A6C34878D82A}">
                    <a16:rowId xmlns:a16="http://schemas.microsoft.com/office/drawing/2014/main" val="10004"/>
                  </a:ext>
                </a:extLst>
              </a:tr>
              <a:tr h="177335">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5</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l" rtl="0">
                        <a:spcBef>
                          <a:spcPts val="0"/>
                        </a:spcBef>
                        <a:spcAft>
                          <a:spcPts val="0"/>
                        </a:spcAft>
                        <a:buNone/>
                      </a:pPr>
                      <a:r>
                        <a:rPr lang="ru-RU" sz="700" u="none" strike="noStrike" cap="none">
                          <a:latin typeface="Arial" panose="020B0604020202020204" pitchFamily="34" charset="0"/>
                          <a:cs typeface="Arial" panose="020B0604020202020204" pitchFamily="34" charset="0"/>
                          <a:sym typeface="Roboto"/>
                        </a:rPr>
                        <a:t>АО "СПК "Ертіс"</a:t>
                      </a:r>
                      <a:endParaRPr lang="ru-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63,615,924</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16,431,009</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47,184,915</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dirty="0">
                          <a:latin typeface="Arial" panose="020B0604020202020204" pitchFamily="34" charset="0"/>
                          <a:cs typeface="Arial" panose="020B0604020202020204" pitchFamily="34" charset="0"/>
                          <a:sym typeface="Roboto"/>
                        </a:rPr>
                        <a:t>27,004</a:t>
                      </a:r>
                      <a:endParaRPr lang="ru" sz="700" dirty="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-6,705,192</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dirty="0">
                          <a:latin typeface="Arial" panose="020B0604020202020204" pitchFamily="34" charset="0"/>
                          <a:cs typeface="Arial" panose="020B0604020202020204" pitchFamily="34" charset="0"/>
                          <a:sym typeface="Roboto"/>
                        </a:rPr>
                        <a:t>0,63</a:t>
                      </a:r>
                      <a:endParaRPr lang="ru" sz="700" dirty="0">
                        <a:latin typeface="Arial" panose="020B0604020202020204" pitchFamily="34" charset="0"/>
                        <a:ea typeface="Open Sans" panose="020B0604020202020204" charset="0"/>
                        <a:cs typeface="Arial" panose="020B0604020202020204" pitchFamily="34" charset="0"/>
                      </a:endParaRPr>
                    </a:p>
                  </a:txBody>
                  <a:tcPr marL="2006" marR="2006" marT="2006" marB="0" anchor="ctr">
                    <a:lnR>
                      <a:noFill/>
                    </a:lnR>
                  </a:tcP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0.0%</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lnL>
                      <a:noFill/>
                    </a:lnL>
                  </a:tcPr>
                </a:tc>
                <a:extLst>
                  <a:ext uri="{0D108BD9-81ED-4DB2-BD59-A6C34878D82A}">
                    <a16:rowId xmlns:a16="http://schemas.microsoft.com/office/drawing/2014/main" val="10005"/>
                  </a:ext>
                </a:extLst>
              </a:tr>
              <a:tr h="177335">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6</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l" rtl="0">
                        <a:spcBef>
                          <a:spcPts val="0"/>
                        </a:spcBef>
                        <a:spcAft>
                          <a:spcPts val="0"/>
                        </a:spcAft>
                        <a:buNone/>
                      </a:pPr>
                      <a:r>
                        <a:rPr lang="ru-RU" sz="700" u="none" strike="noStrike" cap="none">
                          <a:latin typeface="Arial" panose="020B0604020202020204" pitchFamily="34" charset="0"/>
                          <a:cs typeface="Arial" panose="020B0604020202020204" pitchFamily="34" charset="0"/>
                          <a:sym typeface="Roboto"/>
                        </a:rPr>
                        <a:t>АО "СПК "Тараз"</a:t>
                      </a:r>
                      <a:endParaRPr lang="ru-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48,835,729</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41,652,461</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7,183,268</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-465,823</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-34,179,418</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0,11</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lnR>
                      <a:noFill/>
                    </a:lnR>
                  </a:tcP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-1.0%</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lnL>
                      <a:noFill/>
                    </a:lnL>
                  </a:tcPr>
                </a:tc>
                <a:extLst>
                  <a:ext uri="{0D108BD9-81ED-4DB2-BD59-A6C34878D82A}">
                    <a16:rowId xmlns:a16="http://schemas.microsoft.com/office/drawing/2014/main" val="10006"/>
                  </a:ext>
                </a:extLst>
              </a:tr>
              <a:tr h="317550">
                <a:tc>
                  <a:txBody>
                    <a:bodyPr/>
                    <a:lstStyle/>
                    <a:p>
                      <a:pPr marL="0" marR="0" lvl="0" indent="0" algn="ctr" rtl="0">
                        <a:spcBef>
                          <a:spcPts val="0"/>
                        </a:spcBef>
                        <a:spcAft>
                          <a:spcPts val="0"/>
                        </a:spcAft>
                        <a:buNone/>
                      </a:pPr>
                      <a:r>
                        <a:rPr lang="ru" sz="700" b="1" u="none" strike="noStrike" cap="none">
                          <a:latin typeface="Arial" panose="020B0604020202020204" pitchFamily="34" charset="0"/>
                          <a:cs typeface="Arial" panose="020B0604020202020204" pitchFamily="34" charset="0"/>
                          <a:sym typeface="Roboto"/>
                        </a:rPr>
                        <a:t>7</a:t>
                      </a:r>
                      <a:endParaRPr lang="ru" sz="700" b="1">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l" rtl="0">
                        <a:spcBef>
                          <a:spcPts val="0"/>
                        </a:spcBef>
                        <a:spcAft>
                          <a:spcPts val="0"/>
                        </a:spcAft>
                        <a:buNone/>
                      </a:pPr>
                      <a:r>
                        <a:rPr lang="ru-RU" sz="700" b="1" u="none" strike="noStrike" cap="none">
                          <a:latin typeface="Arial" panose="020B0604020202020204" pitchFamily="34" charset="0"/>
                          <a:cs typeface="Arial" panose="020B0604020202020204" pitchFamily="34" charset="0"/>
                          <a:sym typeface="Roboto"/>
                        </a:rPr>
                        <a:t>АО "СПК "Сарыарка"</a:t>
                      </a:r>
                      <a:endParaRPr lang="ru-RU" sz="700" b="1">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b="1" u="none" strike="noStrike" cap="none">
                          <a:latin typeface="Arial" panose="020B0604020202020204" pitchFamily="34" charset="0"/>
                          <a:cs typeface="Arial" panose="020B0604020202020204" pitchFamily="34" charset="0"/>
                          <a:sym typeface="Roboto"/>
                        </a:rPr>
                        <a:t>48,168,261</a:t>
                      </a:r>
                      <a:endParaRPr lang="ru" sz="700" b="1">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b="1" u="none" strike="noStrike" cap="none">
                          <a:latin typeface="Arial" panose="020B0604020202020204" pitchFamily="34" charset="0"/>
                          <a:cs typeface="Arial" panose="020B0604020202020204" pitchFamily="34" charset="0"/>
                          <a:sym typeface="Roboto"/>
                        </a:rPr>
                        <a:t>8,475,296</a:t>
                      </a:r>
                      <a:endParaRPr lang="ru" sz="700" b="1">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b="1" u="none" strike="noStrike" cap="none">
                          <a:latin typeface="Arial" panose="020B0604020202020204" pitchFamily="34" charset="0"/>
                          <a:cs typeface="Arial" panose="020B0604020202020204" pitchFamily="34" charset="0"/>
                          <a:sym typeface="Roboto"/>
                        </a:rPr>
                        <a:t>39,692,965</a:t>
                      </a:r>
                      <a:endParaRPr lang="ru" sz="700" b="1">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b="1" u="none" strike="noStrike" cap="none">
                          <a:latin typeface="Arial" panose="020B0604020202020204" pitchFamily="34" charset="0"/>
                          <a:cs typeface="Arial" panose="020B0604020202020204" pitchFamily="34" charset="0"/>
                          <a:sym typeface="Roboto"/>
                        </a:rPr>
                        <a:t>38,741</a:t>
                      </a:r>
                      <a:endParaRPr lang="ru" sz="700" b="1">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b="1" u="none" strike="noStrike" cap="none">
                          <a:latin typeface="Arial" panose="020B0604020202020204" pitchFamily="34" charset="0"/>
                          <a:cs typeface="Arial" panose="020B0604020202020204" pitchFamily="34" charset="0"/>
                          <a:sym typeface="Roboto"/>
                        </a:rPr>
                        <a:t>197,699</a:t>
                      </a:r>
                      <a:endParaRPr lang="ru" sz="700" b="1">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b="1" u="none" strike="noStrike" cap="none">
                          <a:latin typeface="Arial" panose="020B0604020202020204" pitchFamily="34" charset="0"/>
                          <a:cs typeface="Arial" panose="020B0604020202020204" pitchFamily="34" charset="0"/>
                          <a:sym typeface="Roboto"/>
                        </a:rPr>
                        <a:t>0,85</a:t>
                      </a:r>
                      <a:endParaRPr lang="ru" sz="700" b="1">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b="1" u="none" strike="noStrike" cap="none">
                          <a:latin typeface="Arial" panose="020B0604020202020204" pitchFamily="34" charset="0"/>
                          <a:cs typeface="Arial" panose="020B0604020202020204" pitchFamily="34" charset="0"/>
                          <a:sym typeface="Roboto"/>
                        </a:rPr>
                        <a:t>0.1%</a:t>
                      </a:r>
                      <a:endParaRPr lang="ru" sz="700" b="1">
                        <a:latin typeface="Arial" panose="020B0604020202020204" pitchFamily="34" charset="0"/>
                        <a:ea typeface="Open Sans" panose="020B0604020202020204" charset="0"/>
                        <a:cs typeface="Arial" panose="020B0604020202020204" pitchFamily="34" charset="0"/>
                      </a:endParaRPr>
                    </a:p>
                  </a:txBody>
                  <a:tcPr marL="2006" marR="2006" marT="2006" marB="0" anchor="ctr"/>
                </a:tc>
                <a:extLst>
                  <a:ext uri="{0D108BD9-81ED-4DB2-BD59-A6C34878D82A}">
                    <a16:rowId xmlns:a16="http://schemas.microsoft.com/office/drawing/2014/main" val="10007"/>
                  </a:ext>
                </a:extLst>
              </a:tr>
              <a:tr h="317550">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8</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l" rtl="0">
                        <a:spcBef>
                          <a:spcPts val="0"/>
                        </a:spcBef>
                        <a:spcAft>
                          <a:spcPts val="0"/>
                        </a:spcAft>
                        <a:buNone/>
                      </a:pPr>
                      <a:r>
                        <a:rPr lang="ru-RU" sz="700" u="none" strike="noStrike" cap="none">
                          <a:latin typeface="Arial" panose="020B0604020202020204" pitchFamily="34" charset="0"/>
                          <a:cs typeface="Arial" panose="020B0604020202020204" pitchFamily="34" charset="0"/>
                          <a:sym typeface="Roboto"/>
                        </a:rPr>
                        <a:t>АО "СПК "Туркестан"</a:t>
                      </a:r>
                      <a:endParaRPr lang="ru-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45,786,280</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35,360,616</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10,425,664</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dirty="0">
                          <a:latin typeface="Arial" panose="020B0604020202020204" pitchFamily="34" charset="0"/>
                          <a:cs typeface="Arial" panose="020B0604020202020204" pitchFamily="34" charset="0"/>
                          <a:sym typeface="Roboto"/>
                        </a:rPr>
                        <a:t>359,567</a:t>
                      </a:r>
                      <a:endParaRPr lang="ru" sz="700" dirty="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-428,448</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0,48</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0.8%</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extLst>
                  <a:ext uri="{0D108BD9-81ED-4DB2-BD59-A6C34878D82A}">
                    <a16:rowId xmlns:a16="http://schemas.microsoft.com/office/drawing/2014/main" val="10008"/>
                  </a:ext>
                </a:extLst>
              </a:tr>
              <a:tr h="177335">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9</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l" rtl="0">
                        <a:spcBef>
                          <a:spcPts val="0"/>
                        </a:spcBef>
                        <a:spcAft>
                          <a:spcPts val="0"/>
                        </a:spcAft>
                        <a:buNone/>
                      </a:pPr>
                      <a:r>
                        <a:rPr lang="ru-RU" sz="700" u="none" strike="noStrike" cap="none">
                          <a:latin typeface="Arial" panose="020B0604020202020204" pitchFamily="34" charset="0"/>
                          <a:cs typeface="Arial" panose="020B0604020202020204" pitchFamily="34" charset="0"/>
                          <a:sym typeface="Roboto"/>
                        </a:rPr>
                        <a:t>АО "СПК "Жетісу"</a:t>
                      </a:r>
                      <a:endParaRPr lang="ru-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44,775,514</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12,119,458</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32,656,056</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15,038</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-2,516,343</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0,22</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0.0%</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extLst>
                  <a:ext uri="{0D108BD9-81ED-4DB2-BD59-A6C34878D82A}">
                    <a16:rowId xmlns:a16="http://schemas.microsoft.com/office/drawing/2014/main" val="10009"/>
                  </a:ext>
                </a:extLst>
              </a:tr>
              <a:tr h="317550">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10</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l" rtl="0">
                        <a:spcBef>
                          <a:spcPts val="0"/>
                        </a:spcBef>
                        <a:spcAft>
                          <a:spcPts val="0"/>
                        </a:spcAft>
                        <a:buNone/>
                      </a:pPr>
                      <a:r>
                        <a:rPr lang="ru-RU" sz="700" u="none" strike="noStrike" cap="none">
                          <a:latin typeface="Arial" panose="020B0604020202020204" pitchFamily="34" charset="0"/>
                          <a:cs typeface="Arial" panose="020B0604020202020204" pitchFamily="34" charset="0"/>
                          <a:sym typeface="Roboto"/>
                        </a:rPr>
                        <a:t>АО "СПК "</a:t>
                      </a:r>
                      <a:r>
                        <a:rPr lang="en-US" sz="700" u="none" strike="noStrike" cap="none">
                          <a:latin typeface="Arial" panose="020B0604020202020204" pitchFamily="34" charset="0"/>
                          <a:cs typeface="Arial" panose="020B0604020202020204" pitchFamily="34" charset="0"/>
                          <a:sym typeface="Roboto"/>
                        </a:rPr>
                        <a:t>Shymkent"</a:t>
                      </a:r>
                      <a:endParaRPr lang="en-US"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44,293,265</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9,197,349</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dirty="0">
                          <a:latin typeface="Arial" panose="020B0604020202020204" pitchFamily="34" charset="0"/>
                          <a:cs typeface="Arial" panose="020B0604020202020204" pitchFamily="34" charset="0"/>
                          <a:sym typeface="Roboto"/>
                        </a:rPr>
                        <a:t>35,095,916</a:t>
                      </a:r>
                      <a:endParaRPr lang="ru" sz="700" dirty="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23,972</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1,108,458</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0,39</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0.1%</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extLst>
                  <a:ext uri="{0D108BD9-81ED-4DB2-BD59-A6C34878D82A}">
                    <a16:rowId xmlns:a16="http://schemas.microsoft.com/office/drawing/2014/main" val="10010"/>
                  </a:ext>
                </a:extLst>
              </a:tr>
              <a:tr h="177335">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11</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l" rtl="0">
                        <a:spcBef>
                          <a:spcPts val="0"/>
                        </a:spcBef>
                        <a:spcAft>
                          <a:spcPts val="0"/>
                        </a:spcAft>
                        <a:buNone/>
                      </a:pPr>
                      <a:r>
                        <a:rPr lang="ru-RU" sz="700" u="none" strike="noStrike" cap="none">
                          <a:latin typeface="Arial" panose="020B0604020202020204" pitchFamily="34" charset="0"/>
                          <a:cs typeface="Arial" panose="020B0604020202020204" pitchFamily="34" charset="0"/>
                          <a:sym typeface="Roboto"/>
                        </a:rPr>
                        <a:t>АО "СПК "Конаев"</a:t>
                      </a:r>
                      <a:endParaRPr lang="ru-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42,080,380</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30,566,161</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11,514,219</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114,694</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-4,430,117</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0,09</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0.3%</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extLst>
                  <a:ext uri="{0D108BD9-81ED-4DB2-BD59-A6C34878D82A}">
                    <a16:rowId xmlns:a16="http://schemas.microsoft.com/office/drawing/2014/main" val="10011"/>
                  </a:ext>
                </a:extLst>
              </a:tr>
              <a:tr h="317550">
                <a:tc>
                  <a:txBody>
                    <a:bodyPr/>
                    <a:lstStyle/>
                    <a:p>
                      <a:pPr marL="0" marR="0" lvl="0" indent="0" algn="ctr" rtl="0">
                        <a:spcBef>
                          <a:spcPts val="0"/>
                        </a:spcBef>
                        <a:spcAft>
                          <a:spcPts val="0"/>
                        </a:spcAft>
                        <a:buNone/>
                      </a:pPr>
                      <a:r>
                        <a:rPr lang="ru" sz="700" b="1" u="none" strike="noStrike" cap="none">
                          <a:solidFill>
                            <a:srgbClr val="CC0000"/>
                          </a:solidFill>
                          <a:latin typeface="Arial" panose="020B0604020202020204" pitchFamily="34" charset="0"/>
                          <a:cs typeface="Arial" panose="020B0604020202020204" pitchFamily="34" charset="0"/>
                          <a:sym typeface="Roboto"/>
                        </a:rPr>
                        <a:t>12</a:t>
                      </a:r>
                      <a:endParaRPr lang="ru" sz="700" b="1">
                        <a:solidFill>
                          <a:srgbClr val="CC0000"/>
                        </a:solidFill>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l" rtl="0">
                        <a:spcBef>
                          <a:spcPts val="0"/>
                        </a:spcBef>
                        <a:spcAft>
                          <a:spcPts val="0"/>
                        </a:spcAft>
                        <a:buNone/>
                      </a:pPr>
                      <a:r>
                        <a:rPr lang="ru-RU" sz="700" b="1" u="none" strike="noStrike" cap="none">
                          <a:solidFill>
                            <a:srgbClr val="CC0000"/>
                          </a:solidFill>
                          <a:latin typeface="Arial" panose="020B0604020202020204" pitchFamily="34" charset="0"/>
                          <a:cs typeface="Arial" panose="020B0604020202020204" pitchFamily="34" charset="0"/>
                          <a:sym typeface="Roboto"/>
                        </a:rPr>
                        <a:t>АО "СПК "Актобе"</a:t>
                      </a:r>
                      <a:endParaRPr lang="ru-RU" sz="700" b="1">
                        <a:solidFill>
                          <a:srgbClr val="CC0000"/>
                        </a:solidFill>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b="1" u="none" strike="noStrike" cap="none">
                          <a:solidFill>
                            <a:srgbClr val="CC0000"/>
                          </a:solidFill>
                          <a:latin typeface="Arial" panose="020B0604020202020204" pitchFamily="34" charset="0"/>
                          <a:cs typeface="Arial" panose="020B0604020202020204" pitchFamily="34" charset="0"/>
                          <a:sym typeface="Roboto"/>
                        </a:rPr>
                        <a:t>39,097,144</a:t>
                      </a:r>
                      <a:endParaRPr lang="ru" sz="700" b="1">
                        <a:solidFill>
                          <a:srgbClr val="CC0000"/>
                        </a:solidFill>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b="1" u="none" strike="noStrike" cap="none">
                          <a:solidFill>
                            <a:srgbClr val="CC0000"/>
                          </a:solidFill>
                          <a:latin typeface="Arial" panose="020B0604020202020204" pitchFamily="34" charset="0"/>
                          <a:cs typeface="Arial" panose="020B0604020202020204" pitchFamily="34" charset="0"/>
                          <a:sym typeface="Roboto"/>
                        </a:rPr>
                        <a:t>34,057,511</a:t>
                      </a:r>
                      <a:endParaRPr lang="ru" sz="700" b="1">
                        <a:solidFill>
                          <a:srgbClr val="CC0000"/>
                        </a:solidFill>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b="1" u="none" strike="noStrike" cap="none">
                          <a:solidFill>
                            <a:srgbClr val="CC0000"/>
                          </a:solidFill>
                          <a:latin typeface="Arial" panose="020B0604020202020204" pitchFamily="34" charset="0"/>
                          <a:cs typeface="Arial" panose="020B0604020202020204" pitchFamily="34" charset="0"/>
                          <a:sym typeface="Roboto"/>
                        </a:rPr>
                        <a:t>5,039,633</a:t>
                      </a:r>
                      <a:endParaRPr lang="ru" sz="700" b="1">
                        <a:solidFill>
                          <a:srgbClr val="CC0000"/>
                        </a:solidFill>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b="1" u="none" strike="noStrike" cap="none">
                          <a:solidFill>
                            <a:srgbClr val="CC0000"/>
                          </a:solidFill>
                          <a:latin typeface="Arial" panose="020B0604020202020204" pitchFamily="34" charset="0"/>
                          <a:cs typeface="Arial" panose="020B0604020202020204" pitchFamily="34" charset="0"/>
                          <a:sym typeface="Roboto"/>
                        </a:rPr>
                        <a:t>-175,887</a:t>
                      </a:r>
                      <a:endParaRPr lang="ru" sz="700" b="1">
                        <a:solidFill>
                          <a:srgbClr val="CC0000"/>
                        </a:solidFill>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b="1" u="none" strike="noStrike" cap="none">
                          <a:solidFill>
                            <a:srgbClr val="CC0000"/>
                          </a:solidFill>
                          <a:latin typeface="Arial" panose="020B0604020202020204" pitchFamily="34" charset="0"/>
                          <a:cs typeface="Arial" panose="020B0604020202020204" pitchFamily="34" charset="0"/>
                          <a:sym typeface="Roboto"/>
                        </a:rPr>
                        <a:t>-2,217,289</a:t>
                      </a:r>
                      <a:endParaRPr lang="ru" sz="700" b="1">
                        <a:solidFill>
                          <a:srgbClr val="CC0000"/>
                        </a:solidFill>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b="1" u="none" strike="noStrike" cap="none">
                          <a:solidFill>
                            <a:srgbClr val="CC0000"/>
                          </a:solidFill>
                          <a:latin typeface="Arial" panose="020B0604020202020204" pitchFamily="34" charset="0"/>
                          <a:cs typeface="Arial" panose="020B0604020202020204" pitchFamily="34" charset="0"/>
                          <a:sym typeface="Roboto"/>
                        </a:rPr>
                        <a:t>0,23</a:t>
                      </a:r>
                      <a:endParaRPr lang="ru" sz="700" b="1">
                        <a:solidFill>
                          <a:srgbClr val="CC0000"/>
                        </a:solidFill>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b="1" u="none" strike="noStrike" cap="none">
                          <a:solidFill>
                            <a:srgbClr val="CC0000"/>
                          </a:solidFill>
                          <a:latin typeface="Arial" panose="020B0604020202020204" pitchFamily="34" charset="0"/>
                          <a:cs typeface="Arial" panose="020B0604020202020204" pitchFamily="34" charset="0"/>
                          <a:sym typeface="Roboto"/>
                        </a:rPr>
                        <a:t>-0.4%</a:t>
                      </a:r>
                      <a:endParaRPr lang="ru" sz="700" b="1">
                        <a:solidFill>
                          <a:srgbClr val="CC0000"/>
                        </a:solidFill>
                        <a:latin typeface="Arial" panose="020B0604020202020204" pitchFamily="34" charset="0"/>
                        <a:ea typeface="Open Sans" panose="020B0604020202020204" charset="0"/>
                        <a:cs typeface="Arial" panose="020B0604020202020204" pitchFamily="34" charset="0"/>
                      </a:endParaRPr>
                    </a:p>
                  </a:txBody>
                  <a:tcPr marL="2006" marR="2006" marT="2006" marB="0" anchor="ctr"/>
                </a:tc>
                <a:extLst>
                  <a:ext uri="{0D108BD9-81ED-4DB2-BD59-A6C34878D82A}">
                    <a16:rowId xmlns:a16="http://schemas.microsoft.com/office/drawing/2014/main" val="10012"/>
                  </a:ext>
                </a:extLst>
              </a:tr>
              <a:tr h="177335">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13</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l" rtl="0">
                        <a:spcBef>
                          <a:spcPts val="0"/>
                        </a:spcBef>
                        <a:spcAft>
                          <a:spcPts val="0"/>
                        </a:spcAft>
                        <a:buNone/>
                      </a:pPr>
                      <a:r>
                        <a:rPr lang="ru-RU" sz="700" u="none" strike="noStrike" cap="none">
                          <a:latin typeface="Arial" panose="020B0604020202020204" pitchFamily="34" charset="0"/>
                          <a:cs typeface="Arial" panose="020B0604020202020204" pitchFamily="34" charset="0"/>
                          <a:sym typeface="Roboto"/>
                        </a:rPr>
                        <a:t>АО "СПК "Атырау"</a:t>
                      </a:r>
                      <a:endParaRPr lang="ru-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33,949,853</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6,795,755</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27,154,098</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9,933</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-430,869</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0,29</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0.0%</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extLst>
                  <a:ext uri="{0D108BD9-81ED-4DB2-BD59-A6C34878D82A}">
                    <a16:rowId xmlns:a16="http://schemas.microsoft.com/office/drawing/2014/main" val="10013"/>
                  </a:ext>
                </a:extLst>
              </a:tr>
              <a:tr h="177335">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14</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l" rtl="0">
                        <a:spcBef>
                          <a:spcPts val="0"/>
                        </a:spcBef>
                        <a:spcAft>
                          <a:spcPts val="0"/>
                        </a:spcAft>
                        <a:buNone/>
                      </a:pPr>
                      <a:r>
                        <a:rPr lang="ru-RU" sz="700" u="none" strike="noStrike" cap="none">
                          <a:latin typeface="Arial" panose="020B0604020202020204" pitchFamily="34" charset="0"/>
                          <a:cs typeface="Arial" panose="020B0604020202020204" pitchFamily="34" charset="0"/>
                          <a:sym typeface="Roboto"/>
                        </a:rPr>
                        <a:t>АО "СПК "</a:t>
                      </a:r>
                      <a:r>
                        <a:rPr lang="en-US" sz="700" u="none" strike="noStrike" cap="none">
                          <a:latin typeface="Arial" panose="020B0604020202020204" pitchFamily="34" charset="0"/>
                          <a:cs typeface="Arial" panose="020B0604020202020204" pitchFamily="34" charset="0"/>
                          <a:sym typeface="Roboto"/>
                        </a:rPr>
                        <a:t>Aqjaiyq"</a:t>
                      </a:r>
                      <a:endParaRPr lang="en-US"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30,765,307</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17,796,879</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12,968,428</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9,423</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-1,073,485</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0,38</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0.0%</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extLst>
                  <a:ext uri="{0D108BD9-81ED-4DB2-BD59-A6C34878D82A}">
                    <a16:rowId xmlns:a16="http://schemas.microsoft.com/office/drawing/2014/main" val="10014"/>
                  </a:ext>
                </a:extLst>
              </a:tr>
              <a:tr h="177335">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15</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l" rtl="0">
                        <a:spcBef>
                          <a:spcPts val="0"/>
                        </a:spcBef>
                        <a:spcAft>
                          <a:spcPts val="0"/>
                        </a:spcAft>
                        <a:buNone/>
                      </a:pPr>
                      <a:r>
                        <a:rPr lang="ru-RU" sz="700" u="none" strike="noStrike" cap="none">
                          <a:latin typeface="Arial" panose="020B0604020202020204" pitchFamily="34" charset="0"/>
                          <a:cs typeface="Arial" panose="020B0604020202020204" pitchFamily="34" charset="0"/>
                          <a:sym typeface="Roboto"/>
                        </a:rPr>
                        <a:t>АО "СПК "Каспий"</a:t>
                      </a:r>
                      <a:endParaRPr lang="ru-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30,282,274</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26,268,054</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4,014,220</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248,278</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776,918</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0,25</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0.8%</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extLst>
                  <a:ext uri="{0D108BD9-81ED-4DB2-BD59-A6C34878D82A}">
                    <a16:rowId xmlns:a16="http://schemas.microsoft.com/office/drawing/2014/main" val="10015"/>
                  </a:ext>
                </a:extLst>
              </a:tr>
              <a:tr h="317550">
                <a:tc>
                  <a:txBody>
                    <a:bodyPr/>
                    <a:lstStyle/>
                    <a:p>
                      <a:pPr marL="0" marR="0" lvl="0" indent="0" algn="ctr" rtl="0">
                        <a:spcBef>
                          <a:spcPts val="0"/>
                        </a:spcBef>
                        <a:spcAft>
                          <a:spcPts val="0"/>
                        </a:spcAft>
                        <a:buNone/>
                      </a:pPr>
                      <a:r>
                        <a:rPr lang="ru" sz="700" b="1" u="none" strike="noStrike" cap="none">
                          <a:latin typeface="Arial" panose="020B0604020202020204" pitchFamily="34" charset="0"/>
                          <a:cs typeface="Arial" panose="020B0604020202020204" pitchFamily="34" charset="0"/>
                          <a:sym typeface="Roboto"/>
                        </a:rPr>
                        <a:t>16</a:t>
                      </a:r>
                      <a:endParaRPr lang="ru" sz="700" b="1">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l" rtl="0">
                        <a:spcBef>
                          <a:spcPts val="0"/>
                        </a:spcBef>
                        <a:spcAft>
                          <a:spcPts val="0"/>
                        </a:spcAft>
                        <a:buNone/>
                      </a:pPr>
                      <a:r>
                        <a:rPr lang="ru-RU" sz="700" b="1" u="none" strike="noStrike" cap="none">
                          <a:latin typeface="Arial" panose="020B0604020202020204" pitchFamily="34" charset="0"/>
                          <a:cs typeface="Arial" panose="020B0604020202020204" pitchFamily="34" charset="0"/>
                          <a:sym typeface="Roboto"/>
                        </a:rPr>
                        <a:t>АО "СПК "Павлодар"</a:t>
                      </a:r>
                      <a:endParaRPr lang="ru-RU" sz="700" b="1">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b="1" u="none" strike="noStrike" cap="none">
                          <a:latin typeface="Arial" panose="020B0604020202020204" pitchFamily="34" charset="0"/>
                          <a:cs typeface="Arial" panose="020B0604020202020204" pitchFamily="34" charset="0"/>
                          <a:sym typeface="Roboto"/>
                        </a:rPr>
                        <a:t>26,379,738</a:t>
                      </a:r>
                      <a:endParaRPr lang="ru" sz="700" b="1">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b="1" u="none" strike="noStrike" cap="none">
                          <a:latin typeface="Arial" panose="020B0604020202020204" pitchFamily="34" charset="0"/>
                          <a:cs typeface="Arial" panose="020B0604020202020204" pitchFamily="34" charset="0"/>
                          <a:sym typeface="Roboto"/>
                        </a:rPr>
                        <a:t>16,785,059</a:t>
                      </a:r>
                      <a:endParaRPr lang="ru" sz="700" b="1">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b="1" u="none" strike="noStrike" cap="none">
                          <a:latin typeface="Arial" panose="020B0604020202020204" pitchFamily="34" charset="0"/>
                          <a:cs typeface="Arial" panose="020B0604020202020204" pitchFamily="34" charset="0"/>
                          <a:sym typeface="Roboto"/>
                        </a:rPr>
                        <a:t>9,594,679</a:t>
                      </a:r>
                      <a:endParaRPr lang="ru" sz="700" b="1">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b="1" u="none" strike="noStrike" cap="none">
                          <a:latin typeface="Arial" panose="020B0604020202020204" pitchFamily="34" charset="0"/>
                          <a:cs typeface="Arial" panose="020B0604020202020204" pitchFamily="34" charset="0"/>
                          <a:sym typeface="Roboto"/>
                        </a:rPr>
                        <a:t>239,734</a:t>
                      </a:r>
                      <a:endParaRPr lang="ru" sz="700" b="1">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b="1" u="none" strike="noStrike" cap="none">
                          <a:latin typeface="Arial" panose="020B0604020202020204" pitchFamily="34" charset="0"/>
                          <a:cs typeface="Arial" panose="020B0604020202020204" pitchFamily="34" charset="0"/>
                          <a:sym typeface="Roboto"/>
                        </a:rPr>
                        <a:t>-889,471</a:t>
                      </a:r>
                      <a:endParaRPr lang="ru" sz="700" b="1">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b="1" u="none" strike="noStrike" cap="none">
                          <a:latin typeface="Arial" panose="020B0604020202020204" pitchFamily="34" charset="0"/>
                          <a:cs typeface="Arial" panose="020B0604020202020204" pitchFamily="34" charset="0"/>
                          <a:sym typeface="Roboto"/>
                        </a:rPr>
                        <a:t>0,4</a:t>
                      </a:r>
                      <a:endParaRPr lang="ru" sz="700" b="1">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b="1" u="none" strike="noStrike" cap="none">
                          <a:latin typeface="Arial" panose="020B0604020202020204" pitchFamily="34" charset="0"/>
                          <a:cs typeface="Arial" panose="020B0604020202020204" pitchFamily="34" charset="0"/>
                          <a:sym typeface="Roboto"/>
                        </a:rPr>
                        <a:t>0.9%</a:t>
                      </a:r>
                      <a:endParaRPr lang="ru" sz="700" b="1">
                        <a:latin typeface="Arial" panose="020B0604020202020204" pitchFamily="34" charset="0"/>
                        <a:ea typeface="Open Sans" panose="020B0604020202020204" charset="0"/>
                        <a:cs typeface="Arial" panose="020B0604020202020204" pitchFamily="34" charset="0"/>
                      </a:endParaRPr>
                    </a:p>
                  </a:txBody>
                  <a:tcPr marL="2006" marR="2006" marT="2006" marB="0" anchor="ctr"/>
                </a:tc>
                <a:extLst>
                  <a:ext uri="{0D108BD9-81ED-4DB2-BD59-A6C34878D82A}">
                    <a16:rowId xmlns:a16="http://schemas.microsoft.com/office/drawing/2014/main" val="10016"/>
                  </a:ext>
                </a:extLst>
              </a:tr>
              <a:tr h="177335">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17</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l" rtl="0">
                        <a:spcBef>
                          <a:spcPts val="0"/>
                        </a:spcBef>
                        <a:spcAft>
                          <a:spcPts val="0"/>
                        </a:spcAft>
                        <a:buNone/>
                      </a:pPr>
                      <a:r>
                        <a:rPr lang="ru-RU" sz="700" u="none" strike="noStrike" cap="none">
                          <a:latin typeface="Arial" panose="020B0604020202020204" pitchFamily="34" charset="0"/>
                          <a:cs typeface="Arial" panose="020B0604020202020204" pitchFamily="34" charset="0"/>
                          <a:sym typeface="Roboto"/>
                        </a:rPr>
                        <a:t>АО "СПК "Кокше"</a:t>
                      </a:r>
                      <a:endParaRPr lang="ru-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21,932,759</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19,794,464</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2,138,295</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51,21</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-5,867,939</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0,16</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0.2%</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extLst>
                  <a:ext uri="{0D108BD9-81ED-4DB2-BD59-A6C34878D82A}">
                    <a16:rowId xmlns:a16="http://schemas.microsoft.com/office/drawing/2014/main" val="10017"/>
                  </a:ext>
                </a:extLst>
              </a:tr>
              <a:tr h="317550">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18</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l" rtl="0">
                        <a:spcBef>
                          <a:spcPts val="0"/>
                        </a:spcBef>
                        <a:spcAft>
                          <a:spcPts val="0"/>
                        </a:spcAft>
                        <a:buNone/>
                      </a:pPr>
                      <a:r>
                        <a:rPr lang="ru-RU" sz="700" u="none" strike="noStrike" cap="none">
                          <a:latin typeface="Arial" panose="020B0604020202020204" pitchFamily="34" charset="0"/>
                          <a:cs typeface="Arial" panose="020B0604020202020204" pitchFamily="34" charset="0"/>
                          <a:sym typeface="Roboto"/>
                        </a:rPr>
                        <a:t>АО "СПК "Байконур"</a:t>
                      </a:r>
                      <a:endParaRPr lang="ru-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17,076,340</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9,676,760</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7,399,580</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24,581</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-93,552</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0,44</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0.1%</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extLst>
                  <a:ext uri="{0D108BD9-81ED-4DB2-BD59-A6C34878D82A}">
                    <a16:rowId xmlns:a16="http://schemas.microsoft.com/office/drawing/2014/main" val="10018"/>
                  </a:ext>
                </a:extLst>
              </a:tr>
              <a:tr h="177335">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19</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l" rtl="0">
                        <a:spcBef>
                          <a:spcPts val="0"/>
                        </a:spcBef>
                        <a:spcAft>
                          <a:spcPts val="0"/>
                        </a:spcAft>
                        <a:buNone/>
                      </a:pPr>
                      <a:r>
                        <a:rPr lang="ru-RU" sz="700" u="none" strike="noStrike" cap="none">
                          <a:latin typeface="Arial" panose="020B0604020202020204" pitchFamily="34" charset="0"/>
                          <a:cs typeface="Arial" panose="020B0604020202020204" pitchFamily="34" charset="0"/>
                          <a:sym typeface="Roboto"/>
                        </a:rPr>
                        <a:t>АО "СПК "Семей"</a:t>
                      </a:r>
                      <a:endParaRPr lang="ru-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7,289,160</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5,948,789</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1,340,371</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28,936</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-1,483,213</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0,2</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0.4%</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extLst>
                  <a:ext uri="{0D108BD9-81ED-4DB2-BD59-A6C34878D82A}">
                    <a16:rowId xmlns:a16="http://schemas.microsoft.com/office/drawing/2014/main" val="10019"/>
                  </a:ext>
                </a:extLst>
              </a:tr>
              <a:tr h="177335">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20</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l" rtl="0">
                        <a:spcBef>
                          <a:spcPts val="0"/>
                        </a:spcBef>
                        <a:spcAft>
                          <a:spcPts val="0"/>
                        </a:spcAft>
                        <a:buNone/>
                      </a:pPr>
                      <a:r>
                        <a:rPr lang="ru-RU" sz="700" u="none" strike="noStrike" cap="none" dirty="0">
                          <a:latin typeface="Arial" panose="020B0604020202020204" pitchFamily="34" charset="0"/>
                          <a:cs typeface="Arial" panose="020B0604020202020204" pitchFamily="34" charset="0"/>
                          <a:sym typeface="Roboto"/>
                        </a:rPr>
                        <a:t>АО "СПК "</a:t>
                      </a:r>
                      <a:r>
                        <a:rPr lang="ru-RU" sz="700" u="none" strike="noStrike" cap="none" dirty="0" err="1">
                          <a:latin typeface="Arial" panose="020B0604020202020204" pitchFamily="34" charset="0"/>
                          <a:cs typeface="Arial" panose="020B0604020202020204" pitchFamily="34" charset="0"/>
                          <a:sym typeface="Roboto"/>
                        </a:rPr>
                        <a:t>Ұлытау</a:t>
                      </a:r>
                      <a:r>
                        <a:rPr lang="ru-RU" sz="700" u="none" strike="noStrike" cap="none" dirty="0">
                          <a:latin typeface="Arial" panose="020B0604020202020204" pitchFamily="34" charset="0"/>
                          <a:cs typeface="Arial" panose="020B0604020202020204" pitchFamily="34" charset="0"/>
                          <a:sym typeface="Roboto"/>
                        </a:rPr>
                        <a:t>"</a:t>
                      </a:r>
                      <a:endParaRPr lang="ru-RU" sz="700" dirty="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6,050,466</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4,973,808</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1,076,658</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dirty="0">
                          <a:latin typeface="Arial" panose="020B0604020202020204" pitchFamily="34" charset="0"/>
                          <a:cs typeface="Arial" panose="020B0604020202020204" pitchFamily="34" charset="0"/>
                          <a:sym typeface="Roboto"/>
                        </a:rPr>
                        <a:t>-96,802</a:t>
                      </a:r>
                      <a:endParaRPr lang="ru" sz="700" dirty="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-1,444,588</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a:latin typeface="Arial" panose="020B0604020202020204" pitchFamily="34" charset="0"/>
                          <a:cs typeface="Arial" panose="020B0604020202020204" pitchFamily="34" charset="0"/>
                          <a:sym typeface="Roboto"/>
                        </a:rPr>
                        <a:t>0,21</a:t>
                      </a:r>
                      <a:endParaRPr lang="ru" sz="700">
                        <a:latin typeface="Arial" panose="020B0604020202020204" pitchFamily="34" charset="0"/>
                        <a:ea typeface="Open Sans" panose="020B0604020202020204" charset="0"/>
                        <a:cs typeface="Arial" panose="020B0604020202020204" pitchFamily="34" charset="0"/>
                      </a:endParaRPr>
                    </a:p>
                  </a:txBody>
                  <a:tcPr marL="2006" marR="2006" marT="2006" marB="0" anchor="ctr"/>
                </a:tc>
                <a:tc>
                  <a:txBody>
                    <a:bodyPr/>
                    <a:lstStyle/>
                    <a:p>
                      <a:pPr marL="0" marR="0" lvl="0" indent="0" algn="ctr" rtl="0">
                        <a:spcBef>
                          <a:spcPts val="0"/>
                        </a:spcBef>
                        <a:spcAft>
                          <a:spcPts val="0"/>
                        </a:spcAft>
                        <a:buNone/>
                      </a:pPr>
                      <a:r>
                        <a:rPr lang="ru" sz="700" u="none" strike="noStrike" cap="none" dirty="0">
                          <a:latin typeface="Arial" panose="020B0604020202020204" pitchFamily="34" charset="0"/>
                          <a:cs typeface="Arial" panose="020B0604020202020204" pitchFamily="34" charset="0"/>
                          <a:sym typeface="Roboto"/>
                        </a:rPr>
                        <a:t>-1.6%</a:t>
                      </a:r>
                      <a:endParaRPr lang="ru" sz="700" dirty="0">
                        <a:latin typeface="Arial" panose="020B0604020202020204" pitchFamily="34" charset="0"/>
                        <a:ea typeface="Open Sans" panose="020B0604020202020204" charset="0"/>
                        <a:cs typeface="Arial" panose="020B0604020202020204" pitchFamily="34" charset="0"/>
                      </a:endParaRPr>
                    </a:p>
                  </a:txBody>
                  <a:tcPr marL="2006" marR="2006" marT="2006" marB="0" anchor="ct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1300283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Рисунок 10" descr="Изображение выглядит как вода, векторная графика&#10;&#10;Автоматически созданное описание">
            <a:extLst>
              <a:ext uri="{FF2B5EF4-FFF2-40B4-BE49-F238E27FC236}">
                <a16:creationId xmlns:a16="http://schemas.microsoft.com/office/drawing/2014/main" id="{C1E268EE-B475-BD4E-1506-91560D49767E}"/>
              </a:ext>
            </a:extLst>
          </p:cNvPr>
          <p:cNvPicPr>
            <a:picLocks noChangeAspect="1"/>
          </p:cNvPicPr>
          <p:nvPr/>
        </p:nvPicPr>
        <p:blipFill>
          <a:blip r:embed="rId2">
            <a:alphaModFix amt="40000"/>
            <a:extLst>
              <a:ext uri="{28A0092B-C50C-407E-A947-70E740481C1C}">
                <a14:useLocalDpi xmlns:a14="http://schemas.microsoft.com/office/drawing/2010/main" val="0"/>
              </a:ext>
            </a:extLst>
          </a:blip>
          <a:srcRect l="14228" r="23614" b="33224"/>
          <a:stretch/>
        </p:blipFill>
        <p:spPr>
          <a:xfrm>
            <a:off x="0" y="-1"/>
            <a:ext cx="12192000" cy="6858001"/>
          </a:xfrm>
          <a:prstGeom prst="rect">
            <a:avLst/>
          </a:prstGeom>
        </p:spPr>
      </p:pic>
      <p:pic>
        <p:nvPicPr>
          <p:cNvPr id="35" name="Рисунок 34">
            <a:extLst>
              <a:ext uri="{FF2B5EF4-FFF2-40B4-BE49-F238E27FC236}">
                <a16:creationId xmlns:a16="http://schemas.microsoft.com/office/drawing/2014/main" id="{68811A66-3C2A-BCD3-2D04-7399ED75A572}"/>
              </a:ext>
            </a:extLst>
          </p:cNvPr>
          <p:cNvPicPr>
            <a:picLocks noGrp="1" noChangeAspect="1"/>
          </p:cNvPicPr>
          <p:nvPr>
            <p:ph type="pic" sz="quarter" idx="18"/>
          </p:nvPr>
        </p:nvPicPr>
        <p:blipFill>
          <a:blip r:embed="rId3">
            <a:extLst>
              <a:ext uri="{28A0092B-C50C-407E-A947-70E740481C1C}">
                <a14:useLocalDpi xmlns:a14="http://schemas.microsoft.com/office/drawing/2010/main" val="0"/>
              </a:ext>
            </a:extLst>
          </a:blip>
          <a:stretch>
            <a:fillRect/>
          </a:stretch>
        </p:blipFill>
        <p:spPr>
          <a:xfrm>
            <a:off x="6435913" y="3955174"/>
            <a:ext cx="1494504" cy="998328"/>
          </a:xfrm>
        </p:spPr>
      </p:pic>
      <p:sp>
        <p:nvSpPr>
          <p:cNvPr id="24" name="Текст 23">
            <a:extLst>
              <a:ext uri="{FF2B5EF4-FFF2-40B4-BE49-F238E27FC236}">
                <a16:creationId xmlns:a16="http://schemas.microsoft.com/office/drawing/2014/main" id="{DAF6A020-683A-727B-F754-D4CFEF6C5755}"/>
              </a:ext>
            </a:extLst>
          </p:cNvPr>
          <p:cNvSpPr>
            <a:spLocks noGrp="1"/>
          </p:cNvSpPr>
          <p:nvPr>
            <p:ph type="body" sz="quarter" idx="14"/>
          </p:nvPr>
        </p:nvSpPr>
        <p:spPr>
          <a:xfrm>
            <a:off x="7949865" y="3836220"/>
            <a:ext cx="3397391" cy="1236236"/>
          </a:xfrm>
          <a:noFill/>
        </p:spPr>
        <p:txBody>
          <a:bodyPr wrap="square" rtlCol="0">
            <a:spAutoFit/>
          </a:bodyPr>
          <a:lstStyle/>
          <a:p>
            <a:pPr marL="171450" indent="-171450">
              <a:lnSpc>
                <a:spcPct val="100000"/>
              </a:lnSpc>
              <a:buChar char="•"/>
            </a:pPr>
            <a:r>
              <a:rPr lang="en-US" sz="1100" b="1" dirty="0">
                <a:solidFill>
                  <a:schemeClr val="tx1"/>
                </a:solidFill>
                <a:latin typeface="Arial" panose="020B0604020202020204" pitchFamily="34" charset="0"/>
                <a:ea typeface="Open Sans" panose="020B0604020202020204" charset="0"/>
                <a:cs typeface="Arial" panose="020B0604020202020204" pitchFamily="34" charset="0"/>
              </a:rPr>
              <a:t>ICO (Instituto de Crédito </a:t>
            </a:r>
            <a:r>
              <a:rPr lang="en-US" sz="1100" b="1" dirty="0" err="1">
                <a:solidFill>
                  <a:schemeClr val="tx1"/>
                </a:solidFill>
                <a:latin typeface="Arial" panose="020B0604020202020204" pitchFamily="34" charset="0"/>
                <a:ea typeface="Open Sans" panose="020B0604020202020204" charset="0"/>
                <a:cs typeface="Arial" panose="020B0604020202020204" pitchFamily="34" charset="0"/>
              </a:rPr>
              <a:t>Oficial</a:t>
            </a:r>
            <a:r>
              <a:rPr lang="en-US" sz="1100" b="1" dirty="0">
                <a:solidFill>
                  <a:schemeClr val="tx1"/>
                </a:solidFill>
                <a:latin typeface="Arial" panose="020B0604020202020204" pitchFamily="34" charset="0"/>
                <a:ea typeface="Open Sans" panose="020B0604020202020204" charset="0"/>
                <a:cs typeface="Arial" panose="020B0604020202020204" pitchFamily="34" charset="0"/>
              </a:rPr>
              <a:t>, </a:t>
            </a:r>
            <a:r>
              <a:rPr lang="en-US" sz="1100" b="1" dirty="0">
                <a:solidFill>
                  <a:schemeClr val="accent5">
                    <a:lumMod val="60000"/>
                    <a:lumOff val="40000"/>
                  </a:schemeClr>
                </a:solidFill>
                <a:latin typeface="Arial" panose="020B0604020202020204" pitchFamily="34" charset="0"/>
                <a:ea typeface="Open Sans" panose="020B0604020202020204" charset="0"/>
                <a:cs typeface="Arial" panose="020B0604020202020204" pitchFamily="34" charset="0"/>
                <a:hlinkClick r:id="rId4">
                  <a:extLst>
                    <a:ext uri="{A12FA001-AC4F-418D-AE19-62706E023703}">
                      <ahyp:hlinkClr xmlns:ahyp="http://schemas.microsoft.com/office/drawing/2018/hyperlinkcolor" val="tx"/>
                    </a:ext>
                  </a:extLst>
                </a:hlinkClick>
              </a:rPr>
              <a:t>https://www.ico.es</a:t>
            </a:r>
            <a:r>
              <a:rPr lang="en-US" sz="1100" b="1" dirty="0">
                <a:solidFill>
                  <a:schemeClr val="tx1"/>
                </a:solidFill>
                <a:latin typeface="Arial" panose="020B0604020202020204" pitchFamily="34" charset="0"/>
                <a:ea typeface="Open Sans" panose="020B0604020202020204" charset="0"/>
                <a:cs typeface="Arial" panose="020B0604020202020204" pitchFamily="34" charset="0"/>
              </a:rPr>
              <a:t>), </a:t>
            </a:r>
            <a:r>
              <a:rPr lang="ru-RU" sz="1100" b="1" dirty="0" err="1">
                <a:solidFill>
                  <a:schemeClr val="tx1"/>
                </a:solidFill>
                <a:latin typeface="Arial" panose="020B0604020202020204" pitchFamily="34" charset="0"/>
                <a:ea typeface="Open Sans" panose="020B0604020202020204" charset="0"/>
                <a:cs typeface="Arial" panose="020B0604020202020204" pitchFamily="34" charset="0"/>
              </a:rPr>
              <a:t>квазигосударственная</a:t>
            </a:r>
            <a:r>
              <a:rPr lang="ru-RU" sz="1100" b="1" dirty="0">
                <a:solidFill>
                  <a:schemeClr val="tx1"/>
                </a:solidFill>
                <a:latin typeface="Arial" panose="020B0604020202020204" pitchFamily="34" charset="0"/>
                <a:ea typeface="Open Sans" panose="020B0604020202020204" charset="0"/>
                <a:cs typeface="Arial" panose="020B0604020202020204" pitchFamily="34" charset="0"/>
              </a:rPr>
              <a:t> компания</a:t>
            </a:r>
          </a:p>
          <a:p>
            <a:pPr marL="171450" indent="-171450">
              <a:lnSpc>
                <a:spcPct val="100000"/>
              </a:lnSpc>
              <a:buChar char="•"/>
            </a:pPr>
            <a:r>
              <a:rPr lang="ru-RU" sz="1100" b="1" dirty="0">
                <a:solidFill>
                  <a:schemeClr val="tx1"/>
                </a:solidFill>
                <a:latin typeface="Arial" panose="020B0604020202020204" pitchFamily="34" charset="0"/>
                <a:ea typeface="Open Sans" panose="020B0604020202020204" charset="0"/>
                <a:cs typeface="Arial" panose="020B0604020202020204" pitchFamily="34" charset="0"/>
              </a:rPr>
              <a:t>IGAPE (</a:t>
            </a:r>
            <a:r>
              <a:rPr lang="ru-RU" sz="1100" b="1" dirty="0" err="1">
                <a:solidFill>
                  <a:schemeClr val="tx1"/>
                </a:solidFill>
                <a:latin typeface="Arial" panose="020B0604020202020204" pitchFamily="34" charset="0"/>
                <a:ea typeface="Open Sans" panose="020B0604020202020204" charset="0"/>
                <a:cs typeface="Arial" panose="020B0604020202020204" pitchFamily="34" charset="0"/>
              </a:rPr>
              <a:t>Instituto</a:t>
            </a:r>
            <a:r>
              <a:rPr lang="ru-RU" sz="1100" b="1" dirty="0">
                <a:solidFill>
                  <a:schemeClr val="tx1"/>
                </a:solidFill>
                <a:latin typeface="Arial" panose="020B0604020202020204" pitchFamily="34" charset="0"/>
                <a:ea typeface="Open Sans" panose="020B0604020202020204" charset="0"/>
                <a:cs typeface="Arial" panose="020B0604020202020204" pitchFamily="34" charset="0"/>
              </a:rPr>
              <a:t> </a:t>
            </a:r>
            <a:r>
              <a:rPr lang="ru-RU" sz="1100" b="1" dirty="0" err="1">
                <a:solidFill>
                  <a:schemeClr val="tx1"/>
                </a:solidFill>
                <a:latin typeface="Arial" panose="020B0604020202020204" pitchFamily="34" charset="0"/>
                <a:ea typeface="Open Sans" panose="020B0604020202020204" charset="0"/>
                <a:cs typeface="Arial" panose="020B0604020202020204" pitchFamily="34" charset="0"/>
              </a:rPr>
              <a:t>Galego</a:t>
            </a:r>
            <a:r>
              <a:rPr lang="ru-RU" sz="1100" b="1" dirty="0">
                <a:solidFill>
                  <a:schemeClr val="tx1"/>
                </a:solidFill>
                <a:latin typeface="Arial" panose="020B0604020202020204" pitchFamily="34" charset="0"/>
                <a:ea typeface="Open Sans" panose="020B0604020202020204" charset="0"/>
                <a:cs typeface="Arial" panose="020B0604020202020204" pitchFamily="34" charset="0"/>
              </a:rPr>
              <a:t> </a:t>
            </a:r>
            <a:r>
              <a:rPr lang="ru-RU" sz="1100" b="1" dirty="0" err="1">
                <a:solidFill>
                  <a:schemeClr val="tx1"/>
                </a:solidFill>
                <a:latin typeface="Arial" panose="020B0604020202020204" pitchFamily="34" charset="0"/>
                <a:ea typeface="Open Sans" panose="020B0604020202020204" charset="0"/>
                <a:cs typeface="Arial" panose="020B0604020202020204" pitchFamily="34" charset="0"/>
              </a:rPr>
              <a:t>de</a:t>
            </a:r>
            <a:r>
              <a:rPr lang="ru-RU" sz="1100" b="1" dirty="0">
                <a:solidFill>
                  <a:schemeClr val="tx1"/>
                </a:solidFill>
                <a:latin typeface="Arial" panose="020B0604020202020204" pitchFamily="34" charset="0"/>
                <a:ea typeface="Open Sans" panose="020B0604020202020204" charset="0"/>
                <a:cs typeface="Arial" panose="020B0604020202020204" pitchFamily="34" charset="0"/>
              </a:rPr>
              <a:t> </a:t>
            </a:r>
            <a:r>
              <a:rPr lang="ru-RU" sz="1100" b="1" dirty="0" err="1">
                <a:solidFill>
                  <a:schemeClr val="tx1"/>
                </a:solidFill>
                <a:latin typeface="Arial" panose="020B0604020202020204" pitchFamily="34" charset="0"/>
                <a:ea typeface="Open Sans" panose="020B0604020202020204" charset="0"/>
                <a:cs typeface="Arial" panose="020B0604020202020204" pitchFamily="34" charset="0"/>
              </a:rPr>
              <a:t>Promoción</a:t>
            </a:r>
            <a:r>
              <a:rPr lang="ru-RU" sz="1100" b="1" dirty="0">
                <a:solidFill>
                  <a:schemeClr val="tx1"/>
                </a:solidFill>
                <a:latin typeface="Arial" panose="020B0604020202020204" pitchFamily="34" charset="0"/>
                <a:ea typeface="Open Sans" panose="020B0604020202020204" charset="0"/>
                <a:cs typeface="Arial" panose="020B0604020202020204" pitchFamily="34" charset="0"/>
              </a:rPr>
              <a:t> </a:t>
            </a:r>
            <a:r>
              <a:rPr lang="ru-RU" sz="1100" b="1" dirty="0" err="1">
                <a:solidFill>
                  <a:schemeClr val="tx1"/>
                </a:solidFill>
                <a:latin typeface="Arial" panose="020B0604020202020204" pitchFamily="34" charset="0"/>
                <a:ea typeface="Open Sans" panose="020B0604020202020204" charset="0"/>
                <a:cs typeface="Arial" panose="020B0604020202020204" pitchFamily="34" charset="0"/>
              </a:rPr>
              <a:t>Económica</a:t>
            </a:r>
            <a:r>
              <a:rPr lang="ru-RU" sz="1100" b="1" dirty="0">
                <a:solidFill>
                  <a:schemeClr val="tx1"/>
                </a:solidFill>
                <a:latin typeface="Arial" panose="020B0604020202020204" pitchFamily="34" charset="0"/>
                <a:ea typeface="Open Sans" panose="020B0604020202020204" charset="0"/>
                <a:cs typeface="Arial" panose="020B0604020202020204" pitchFamily="34" charset="0"/>
              </a:rPr>
              <a:t>, </a:t>
            </a:r>
            <a:r>
              <a:rPr lang="ru-RU" sz="1100" b="1" dirty="0">
                <a:solidFill>
                  <a:schemeClr val="accent5">
                    <a:lumMod val="60000"/>
                    <a:lumOff val="40000"/>
                  </a:schemeClr>
                </a:solidFill>
                <a:latin typeface="Arial" panose="020B0604020202020204" pitchFamily="34" charset="0"/>
                <a:ea typeface="Open Sans" panose="020B0604020202020204" charset="0"/>
                <a:cs typeface="Arial" panose="020B0604020202020204" pitchFamily="34" charset="0"/>
                <a:hlinkClick r:id="rId5">
                  <a:extLst>
                    <a:ext uri="{A12FA001-AC4F-418D-AE19-62706E023703}">
                      <ahyp:hlinkClr xmlns:ahyp="http://schemas.microsoft.com/office/drawing/2018/hyperlinkcolor" val="tx"/>
                    </a:ext>
                  </a:extLst>
                </a:hlinkClick>
              </a:rPr>
              <a:t>https://www.igape.es</a:t>
            </a:r>
            <a:r>
              <a:rPr lang="ru-RU" sz="1100" b="1" dirty="0">
                <a:solidFill>
                  <a:schemeClr val="tx1"/>
                </a:solidFill>
                <a:latin typeface="Arial" panose="020B0604020202020204" pitchFamily="34" charset="0"/>
                <a:ea typeface="Open Sans" panose="020B0604020202020204" charset="0"/>
                <a:cs typeface="Arial" panose="020B0604020202020204" pitchFamily="34" charset="0"/>
              </a:rPr>
              <a:t>), учрежден муниципалитетом </a:t>
            </a:r>
            <a:r>
              <a:rPr lang="ru-RU" sz="1100" b="1" dirty="0" err="1">
                <a:solidFill>
                  <a:schemeClr val="tx1"/>
                </a:solidFill>
                <a:latin typeface="Arial" panose="020B0604020202020204" pitchFamily="34" charset="0"/>
                <a:ea typeface="Open Sans" panose="020B0604020202020204" charset="0"/>
                <a:cs typeface="Arial" panose="020B0604020202020204" pitchFamily="34" charset="0"/>
              </a:rPr>
              <a:t>Галиссии</a:t>
            </a:r>
            <a:endParaRPr lang="ru-RU" sz="1100" b="1" dirty="0">
              <a:solidFill>
                <a:schemeClr val="tx1"/>
              </a:solidFill>
              <a:latin typeface="Arial" panose="020B0604020202020204" pitchFamily="34" charset="0"/>
              <a:ea typeface="Open Sans" panose="020B0604020202020204" charset="0"/>
              <a:cs typeface="Arial" panose="020B0604020202020204" pitchFamily="34" charset="0"/>
            </a:endParaRPr>
          </a:p>
        </p:txBody>
      </p:sp>
      <p:sp>
        <p:nvSpPr>
          <p:cNvPr id="38" name="Прямоугольник: скругленные углы 21">
            <a:extLst>
              <a:ext uri="{FF2B5EF4-FFF2-40B4-BE49-F238E27FC236}">
                <a16:creationId xmlns:a16="http://schemas.microsoft.com/office/drawing/2014/main" id="{18F958A3-5454-F974-54F6-7C7C2A540E3C}"/>
              </a:ext>
            </a:extLst>
          </p:cNvPr>
          <p:cNvSpPr/>
          <p:nvPr/>
        </p:nvSpPr>
        <p:spPr>
          <a:xfrm>
            <a:off x="6263488" y="3698338"/>
            <a:ext cx="5256000" cy="1512000"/>
          </a:xfrm>
          <a:prstGeom prst="roundRect">
            <a:avLst>
              <a:gd name="adj" fmla="val 14517"/>
            </a:avLst>
          </a:prstGeom>
          <a:noFill/>
          <a:ln w="12700">
            <a:gradFill>
              <a:gsLst>
                <a:gs pos="0">
                  <a:srgbClr val="93E3FF"/>
                </a:gs>
                <a:gs pos="100000">
                  <a:srgbClr val="00AEEF"/>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endParaRPr lang="kk-KZ" dirty="0">
              <a:solidFill>
                <a:schemeClr val="accent4">
                  <a:lumMod val="50000"/>
                </a:schemeClr>
              </a:solidFill>
              <a:latin typeface="Arial" panose="020B0604020202020204" pitchFamily="34" charset="0"/>
              <a:ea typeface="Open Sans" panose="020B0604020202020204" charset="0"/>
              <a:cs typeface="Arial" panose="020B0604020202020204" pitchFamily="34" charset="0"/>
              <a:sym typeface="Roboto"/>
            </a:endParaRPr>
          </a:p>
          <a:p>
            <a:pPr lvl="0"/>
            <a:endParaRPr lang="kk-KZ" dirty="0">
              <a:solidFill>
                <a:schemeClr val="accent4">
                  <a:lumMod val="50000"/>
                </a:schemeClr>
              </a:solidFill>
              <a:latin typeface="Arial" panose="020B0604020202020204" pitchFamily="34" charset="0"/>
              <a:ea typeface="Open Sans" panose="020B0604020202020204" charset="0"/>
              <a:cs typeface="Arial" panose="020B0604020202020204" pitchFamily="34" charset="0"/>
              <a:sym typeface="Roboto"/>
            </a:endParaRPr>
          </a:p>
          <a:p>
            <a:pPr lvl="0"/>
            <a:endParaRPr lang="ru-RU" dirty="0">
              <a:solidFill>
                <a:schemeClr val="accent4">
                  <a:lumMod val="50000"/>
                </a:schemeClr>
              </a:solidFill>
              <a:latin typeface="Arial" panose="020B0604020202020204" pitchFamily="34" charset="0"/>
              <a:ea typeface="Open Sans" panose="020B0604020202020204" charset="0"/>
              <a:cs typeface="Arial" panose="020B0604020202020204" pitchFamily="34" charset="0"/>
              <a:sym typeface="Roboto"/>
            </a:endParaRPr>
          </a:p>
        </p:txBody>
      </p:sp>
      <p:sp>
        <p:nvSpPr>
          <p:cNvPr id="43" name="Прямоугольник: скругленные углы 21">
            <a:extLst>
              <a:ext uri="{FF2B5EF4-FFF2-40B4-BE49-F238E27FC236}">
                <a16:creationId xmlns:a16="http://schemas.microsoft.com/office/drawing/2014/main" id="{18F958A3-5454-F974-54F6-7C7C2A540E3C}"/>
              </a:ext>
            </a:extLst>
          </p:cNvPr>
          <p:cNvSpPr/>
          <p:nvPr/>
        </p:nvSpPr>
        <p:spPr>
          <a:xfrm>
            <a:off x="728402" y="3698338"/>
            <a:ext cx="5256000" cy="1512000"/>
          </a:xfrm>
          <a:prstGeom prst="roundRect">
            <a:avLst>
              <a:gd name="adj" fmla="val 14517"/>
            </a:avLst>
          </a:prstGeom>
          <a:noFill/>
          <a:ln w="12700">
            <a:gradFill>
              <a:gsLst>
                <a:gs pos="0">
                  <a:srgbClr val="93E3FF"/>
                </a:gs>
                <a:gs pos="100000">
                  <a:srgbClr val="00AEEF"/>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endParaRPr lang="kk-KZ" dirty="0">
              <a:solidFill>
                <a:schemeClr val="accent4">
                  <a:lumMod val="50000"/>
                </a:schemeClr>
              </a:solidFill>
              <a:latin typeface="Arial" panose="020B0604020202020204" pitchFamily="34" charset="0"/>
              <a:ea typeface="Open Sans" panose="020B0604020202020204" charset="0"/>
              <a:cs typeface="Arial" panose="020B0604020202020204" pitchFamily="34" charset="0"/>
              <a:sym typeface="Roboto"/>
            </a:endParaRPr>
          </a:p>
          <a:p>
            <a:pPr lvl="0"/>
            <a:endParaRPr lang="kk-KZ" dirty="0">
              <a:solidFill>
                <a:schemeClr val="accent4">
                  <a:lumMod val="50000"/>
                </a:schemeClr>
              </a:solidFill>
              <a:latin typeface="Arial" panose="020B0604020202020204" pitchFamily="34" charset="0"/>
              <a:ea typeface="Open Sans" panose="020B0604020202020204" charset="0"/>
              <a:cs typeface="Arial" panose="020B0604020202020204" pitchFamily="34" charset="0"/>
              <a:sym typeface="Roboto"/>
            </a:endParaRPr>
          </a:p>
          <a:p>
            <a:pPr lvl="0"/>
            <a:endParaRPr lang="ru-RU" dirty="0">
              <a:solidFill>
                <a:schemeClr val="accent4">
                  <a:lumMod val="50000"/>
                </a:schemeClr>
              </a:solidFill>
              <a:latin typeface="Arial" panose="020B0604020202020204" pitchFamily="34" charset="0"/>
              <a:ea typeface="Open Sans" panose="020B0604020202020204" charset="0"/>
              <a:cs typeface="Arial" panose="020B0604020202020204" pitchFamily="34" charset="0"/>
              <a:sym typeface="Roboto"/>
            </a:endParaRPr>
          </a:p>
        </p:txBody>
      </p:sp>
      <p:grpSp>
        <p:nvGrpSpPr>
          <p:cNvPr id="4" name="Группа 3">
            <a:extLst>
              <a:ext uri="{FF2B5EF4-FFF2-40B4-BE49-F238E27FC236}">
                <a16:creationId xmlns:a16="http://schemas.microsoft.com/office/drawing/2014/main" id="{855EB3CC-0578-E3CC-CEEB-D8195DF0FB81}"/>
              </a:ext>
            </a:extLst>
          </p:cNvPr>
          <p:cNvGrpSpPr/>
          <p:nvPr/>
        </p:nvGrpSpPr>
        <p:grpSpPr>
          <a:xfrm>
            <a:off x="728402" y="1865774"/>
            <a:ext cx="5256000" cy="1512000"/>
            <a:chOff x="728402" y="1865774"/>
            <a:chExt cx="5256000" cy="1512000"/>
          </a:xfrm>
        </p:grpSpPr>
        <p:pic>
          <p:nvPicPr>
            <p:cNvPr id="22" name="Рисунок 21">
              <a:extLst>
                <a:ext uri="{FF2B5EF4-FFF2-40B4-BE49-F238E27FC236}">
                  <a16:creationId xmlns:a16="http://schemas.microsoft.com/office/drawing/2014/main" id="{458A9A14-6662-59BB-A845-5298631A7DE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9014" y="2248148"/>
              <a:ext cx="1494504" cy="747252"/>
            </a:xfrm>
            <a:prstGeom prst="roundRect">
              <a:avLst>
                <a:gd name="adj" fmla="val 17480"/>
              </a:avLst>
            </a:prstGeom>
            <a:pattFill prst="pct5">
              <a:fgClr>
                <a:srgbClr val="00AEEF"/>
              </a:fgClr>
              <a:bgClr>
                <a:schemeClr val="bg1"/>
              </a:bgClr>
            </a:pattFill>
            <a:ln w="12700" cap="flat" cmpd="sng" algn="ctr">
              <a:noFill/>
              <a:prstDash val="solid"/>
              <a:miter lim="800000"/>
            </a:ln>
            <a:effectLst/>
          </p:spPr>
        </p:pic>
        <p:sp>
          <p:nvSpPr>
            <p:cNvPr id="32" name="Прямоугольник: скругленные углы 21">
              <a:extLst>
                <a:ext uri="{FF2B5EF4-FFF2-40B4-BE49-F238E27FC236}">
                  <a16:creationId xmlns:a16="http://schemas.microsoft.com/office/drawing/2014/main" id="{18F958A3-5454-F974-54F6-7C7C2A540E3C}"/>
                </a:ext>
              </a:extLst>
            </p:cNvPr>
            <p:cNvSpPr/>
            <p:nvPr/>
          </p:nvSpPr>
          <p:spPr>
            <a:xfrm>
              <a:off x="728402" y="1865774"/>
              <a:ext cx="5256000" cy="1512000"/>
            </a:xfrm>
            <a:prstGeom prst="roundRect">
              <a:avLst>
                <a:gd name="adj" fmla="val 14517"/>
              </a:avLst>
            </a:prstGeom>
            <a:noFill/>
            <a:ln w="12700">
              <a:gradFill>
                <a:gsLst>
                  <a:gs pos="0">
                    <a:srgbClr val="93E3FF"/>
                  </a:gs>
                  <a:gs pos="100000">
                    <a:srgbClr val="00AEEF"/>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endParaRPr lang="kk-KZ" dirty="0">
                <a:solidFill>
                  <a:schemeClr val="accent4">
                    <a:lumMod val="50000"/>
                  </a:schemeClr>
                </a:solidFill>
                <a:latin typeface="Arial" panose="020B0604020202020204" pitchFamily="34" charset="0"/>
                <a:ea typeface="Open Sans" panose="020B0604020202020204" charset="0"/>
                <a:cs typeface="Arial" panose="020B0604020202020204" pitchFamily="34" charset="0"/>
                <a:sym typeface="Roboto"/>
              </a:endParaRPr>
            </a:p>
            <a:p>
              <a:pPr lvl="0"/>
              <a:endParaRPr lang="kk-KZ" dirty="0">
                <a:solidFill>
                  <a:schemeClr val="accent4">
                    <a:lumMod val="50000"/>
                  </a:schemeClr>
                </a:solidFill>
                <a:latin typeface="Arial" panose="020B0604020202020204" pitchFamily="34" charset="0"/>
                <a:ea typeface="Open Sans" panose="020B0604020202020204" charset="0"/>
                <a:cs typeface="Arial" panose="020B0604020202020204" pitchFamily="34" charset="0"/>
                <a:sym typeface="Roboto"/>
              </a:endParaRPr>
            </a:p>
            <a:p>
              <a:pPr lvl="0"/>
              <a:endParaRPr lang="ru-RU" dirty="0">
                <a:solidFill>
                  <a:schemeClr val="accent4">
                    <a:lumMod val="50000"/>
                  </a:schemeClr>
                </a:solidFill>
                <a:latin typeface="Arial" panose="020B0604020202020204" pitchFamily="34" charset="0"/>
                <a:ea typeface="Open Sans" panose="020B0604020202020204" charset="0"/>
                <a:cs typeface="Arial" panose="020B0604020202020204" pitchFamily="34" charset="0"/>
                <a:sym typeface="Roboto"/>
              </a:endParaRPr>
            </a:p>
          </p:txBody>
        </p:sp>
        <p:sp>
          <p:nvSpPr>
            <p:cNvPr id="50" name="TextBox 49"/>
            <p:cNvSpPr txBox="1"/>
            <p:nvPr/>
          </p:nvSpPr>
          <p:spPr>
            <a:xfrm>
              <a:off x="2393459" y="2090860"/>
              <a:ext cx="3514073" cy="1061829"/>
            </a:xfrm>
            <a:prstGeom prst="rect">
              <a:avLst/>
            </a:prstGeom>
            <a:noFill/>
          </p:spPr>
          <p:txBody>
            <a:bodyPr wrap="square" rtlCol="0">
              <a:spAutoFit/>
            </a:bodyPr>
            <a:lstStyle/>
            <a:p>
              <a:pPr marL="171450" indent="-171450">
                <a:lnSpc>
                  <a:spcPct val="100000"/>
                </a:lnSpc>
                <a:buFont typeface="Arial" panose="020B0604020202020204" pitchFamily="34" charset="0"/>
                <a:buChar char="•"/>
              </a:pPr>
              <a:r>
                <a:rPr lang="en-US" sz="1050" b="1" dirty="0">
                  <a:latin typeface="Arial" panose="020B0604020202020204" pitchFamily="34" charset="0"/>
                  <a:ea typeface="Open Sans" panose="020B0604020202020204" charset="0"/>
                  <a:cs typeface="Arial" panose="020B0604020202020204" pitchFamily="34" charset="0"/>
                </a:rPr>
                <a:t>Community Futures Network of Canada (CFDCs) </a:t>
              </a:r>
              <a:r>
                <a:rPr lang="kk-KZ" sz="1050" b="1" dirty="0">
                  <a:latin typeface="Arial" panose="020B0604020202020204" pitchFamily="34" charset="0"/>
                  <a:ea typeface="Open Sans" panose="020B0604020202020204" charset="0"/>
                  <a:cs typeface="Arial" panose="020B0604020202020204" pitchFamily="34" charset="0"/>
                </a:rPr>
                <a:t>                     </a:t>
              </a:r>
            </a:p>
            <a:p>
              <a:pPr marL="171450" indent="-171450">
                <a:lnSpc>
                  <a:spcPct val="100000"/>
                </a:lnSpc>
                <a:buFont typeface="Arial" panose="020B0604020202020204" pitchFamily="34" charset="0"/>
                <a:buChar char="•"/>
              </a:pPr>
              <a:r>
                <a:rPr lang="en-US" sz="1050" b="1" dirty="0">
                  <a:latin typeface="Arial" panose="020B0604020202020204" pitchFamily="34" charset="0"/>
                  <a:ea typeface="Open Sans" panose="020B0604020202020204" charset="0"/>
                  <a:cs typeface="Arial" panose="020B0604020202020204" pitchFamily="34" charset="0"/>
                </a:rPr>
                <a:t>Community Business Development Corporations (CBDCs) </a:t>
              </a:r>
              <a:endParaRPr lang="kk-KZ" sz="1050" b="1" dirty="0">
                <a:latin typeface="Arial" panose="020B0604020202020204" pitchFamily="34" charset="0"/>
                <a:ea typeface="Open Sans" panose="020B0604020202020204" charset="0"/>
                <a:cs typeface="Arial" panose="020B0604020202020204" pitchFamily="34" charset="0"/>
              </a:endParaRPr>
            </a:p>
            <a:p>
              <a:pPr marL="171450" indent="-171450">
                <a:lnSpc>
                  <a:spcPct val="100000"/>
                </a:lnSpc>
                <a:buFont typeface="Arial" panose="020B0604020202020204" pitchFamily="34" charset="0"/>
                <a:buChar char="•"/>
              </a:pPr>
              <a:r>
                <a:rPr lang="en-US" sz="1050" b="1" dirty="0">
                  <a:latin typeface="Arial" panose="020B0604020202020204" pitchFamily="34" charset="0"/>
                  <a:ea typeface="Open Sans" panose="020B0604020202020204" charset="0"/>
                  <a:cs typeface="Arial" panose="020B0604020202020204" pitchFamily="34" charset="0"/>
                </a:rPr>
                <a:t>Atlantic Canada Opportunities Agency (ACOA) </a:t>
              </a:r>
              <a:endParaRPr lang="kk-KZ" sz="1050" b="1" dirty="0">
                <a:latin typeface="Arial" panose="020B0604020202020204" pitchFamily="34" charset="0"/>
                <a:ea typeface="Open Sans" panose="020B0604020202020204" charset="0"/>
                <a:cs typeface="Arial" panose="020B0604020202020204" pitchFamily="34" charset="0"/>
              </a:endParaRPr>
            </a:p>
            <a:p>
              <a:pPr marL="171450" indent="-171450">
                <a:lnSpc>
                  <a:spcPct val="100000"/>
                </a:lnSpc>
                <a:buFont typeface="Arial" panose="020B0604020202020204" pitchFamily="34" charset="0"/>
                <a:buChar char="•"/>
              </a:pPr>
              <a:r>
                <a:rPr lang="en-US" sz="1050" b="1" dirty="0">
                  <a:latin typeface="Arial" panose="020B0604020202020204" pitchFamily="34" charset="0"/>
                  <a:ea typeface="Open Sans" panose="020B0604020202020204" charset="0"/>
                  <a:cs typeface="Arial" panose="020B0604020202020204" pitchFamily="34" charset="0"/>
                </a:rPr>
                <a:t>Federal Economic Development Agency for Southern Ontario </a:t>
              </a:r>
              <a:endParaRPr lang="kk-KZ" sz="1050" b="1" dirty="0">
                <a:latin typeface="Arial" panose="020B0604020202020204" pitchFamily="34" charset="0"/>
                <a:ea typeface="Open Sans" panose="020B0604020202020204" charset="0"/>
                <a:cs typeface="Arial" panose="020B0604020202020204" pitchFamily="34" charset="0"/>
              </a:endParaRPr>
            </a:p>
          </p:txBody>
        </p:sp>
      </p:grpSp>
      <p:grpSp>
        <p:nvGrpSpPr>
          <p:cNvPr id="5" name="Группа 4">
            <a:extLst>
              <a:ext uri="{FF2B5EF4-FFF2-40B4-BE49-F238E27FC236}">
                <a16:creationId xmlns:a16="http://schemas.microsoft.com/office/drawing/2014/main" id="{114B64F6-694C-F20F-D16A-75912361567C}"/>
              </a:ext>
            </a:extLst>
          </p:cNvPr>
          <p:cNvGrpSpPr/>
          <p:nvPr/>
        </p:nvGrpSpPr>
        <p:grpSpPr>
          <a:xfrm>
            <a:off x="889014" y="3842632"/>
            <a:ext cx="5018518" cy="1223412"/>
            <a:chOff x="889014" y="3591093"/>
            <a:chExt cx="5018518" cy="1223412"/>
          </a:xfrm>
        </p:grpSpPr>
        <p:pic>
          <p:nvPicPr>
            <p:cNvPr id="47" name="Рисунок 46">
              <a:extLst>
                <a:ext uri="{FF2B5EF4-FFF2-40B4-BE49-F238E27FC236}">
                  <a16:creationId xmlns:a16="http://schemas.microsoft.com/office/drawing/2014/main" id="{458A9A14-6662-59BB-A845-5298631A7DE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9014" y="3754448"/>
              <a:ext cx="1494504" cy="896702"/>
            </a:xfrm>
            <a:prstGeom prst="roundRect">
              <a:avLst>
                <a:gd name="adj" fmla="val 17480"/>
              </a:avLst>
            </a:prstGeom>
            <a:pattFill prst="pct5">
              <a:fgClr>
                <a:srgbClr val="00AEEF"/>
              </a:fgClr>
              <a:bgClr>
                <a:schemeClr val="bg1"/>
              </a:bgClr>
            </a:pattFill>
            <a:ln w="12700" cap="flat" cmpd="sng" algn="ctr">
              <a:noFill/>
              <a:prstDash val="solid"/>
              <a:miter lim="800000"/>
            </a:ln>
            <a:effectLst/>
          </p:spPr>
        </p:pic>
        <p:sp>
          <p:nvSpPr>
            <p:cNvPr id="51" name="TextBox 50"/>
            <p:cNvSpPr txBox="1"/>
            <p:nvPr/>
          </p:nvSpPr>
          <p:spPr>
            <a:xfrm>
              <a:off x="2393459" y="3591093"/>
              <a:ext cx="3514073" cy="1223412"/>
            </a:xfrm>
            <a:prstGeom prst="rect">
              <a:avLst/>
            </a:prstGeom>
            <a:noFill/>
          </p:spPr>
          <p:txBody>
            <a:bodyPr wrap="square" rtlCol="0">
              <a:spAutoFit/>
            </a:bodyPr>
            <a:lstStyle>
              <a:defPPr>
                <a:defRPr lang="en-US"/>
              </a:defPPr>
              <a:lvl1pPr marL="171450" indent="-171450">
                <a:buFont typeface="Arial" panose="020B0604020202020204" pitchFamily="34" charset="0"/>
                <a:buChar char="•"/>
                <a:defRPr sz="1050" b="1">
                  <a:latin typeface="Open Sans" panose="020B0604020202020204" charset="0"/>
                  <a:ea typeface="Open Sans" panose="020B0604020202020204" charset="0"/>
                  <a:cs typeface="Open Sans" panose="020B0604020202020204" charset="0"/>
                </a:defRPr>
              </a:lvl1pPr>
            </a:lstStyle>
            <a:p>
              <a:r>
                <a:rPr lang="en-US" dirty="0">
                  <a:latin typeface="Arial" panose="020B0604020202020204" pitchFamily="34" charset="0"/>
                  <a:cs typeface="Arial" panose="020B0604020202020204" pitchFamily="34" charset="0"/>
                </a:rPr>
                <a:t>KfW (</a:t>
              </a:r>
              <a:r>
                <a:rPr lang="en-US" dirty="0" err="1">
                  <a:latin typeface="Arial" panose="020B0604020202020204" pitchFamily="34" charset="0"/>
                  <a:cs typeface="Arial" panose="020B0604020202020204" pitchFamily="34" charset="0"/>
                </a:rPr>
                <a:t>Kreditanstalt</a:t>
              </a:r>
              <a:r>
                <a:rPr lang="en-US" dirty="0">
                  <a:latin typeface="Arial" panose="020B0604020202020204" pitchFamily="34" charset="0"/>
                  <a:cs typeface="Arial" panose="020B0604020202020204" pitchFamily="34" charset="0"/>
                </a:rPr>
                <a:t> für </a:t>
              </a:r>
              <a:r>
                <a:rPr lang="en-US" dirty="0" err="1">
                  <a:latin typeface="Arial" panose="020B0604020202020204" pitchFamily="34" charset="0"/>
                  <a:cs typeface="Arial" panose="020B0604020202020204" pitchFamily="34" charset="0"/>
                </a:rPr>
                <a:t>Wiederaufbau</a:t>
              </a:r>
              <a:r>
                <a:rPr lang="en-US" dirty="0">
                  <a:latin typeface="Arial" panose="020B0604020202020204" pitchFamily="34" charset="0"/>
                  <a:cs typeface="Arial" panose="020B0604020202020204" pitchFamily="34" charset="0"/>
                </a:rPr>
                <a:t>, </a:t>
              </a:r>
              <a:r>
                <a:rPr lang="en-US" dirty="0">
                  <a:solidFill>
                    <a:schemeClr val="accent5">
                      <a:lumMod val="60000"/>
                      <a:lumOff val="40000"/>
                    </a:schemeClr>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https://www.kfw.de</a:t>
              </a:r>
              <a:endParaRPr lang="ru-RU" dirty="0">
                <a:solidFill>
                  <a:schemeClr val="accent5">
                    <a:lumMod val="60000"/>
                    <a:lumOff val="40000"/>
                  </a:schemeClr>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ru-RU" dirty="0" err="1">
                  <a:latin typeface="Arial" panose="020B0604020202020204" pitchFamily="34" charset="0"/>
                  <a:cs typeface="Arial" panose="020B0604020202020204" pitchFamily="34" charset="0"/>
                </a:rPr>
                <a:t>Landesbanken</a:t>
              </a:r>
              <a:r>
                <a:rPr lang="ru-RU" dirty="0">
                  <a:latin typeface="Arial" panose="020B0604020202020204" pitchFamily="34" charset="0"/>
                  <a:cs typeface="Arial" panose="020B0604020202020204" pitchFamily="34" charset="0"/>
                </a:rPr>
                <a:t> (</a:t>
              </a:r>
              <a:r>
                <a:rPr lang="ru-RU" dirty="0">
                  <a:solidFill>
                    <a:schemeClr val="accent5">
                      <a:lumMod val="60000"/>
                      <a:lumOff val="40000"/>
                    </a:schemeClr>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https://www.lbbw.de</a:t>
              </a:r>
              <a:r>
                <a:rPr lang="ru-RU" dirty="0">
                  <a:latin typeface="Arial" panose="020B0604020202020204" pitchFamily="34" charset="0"/>
                  <a:cs typeface="Arial" panose="020B0604020202020204" pitchFamily="34" charset="0"/>
                </a:rPr>
                <a:t>), принадлежит региональным властям и сберегательным банкам (</a:t>
              </a:r>
              <a:r>
                <a:rPr lang="ru-RU" dirty="0" err="1">
                  <a:latin typeface="Arial" panose="020B0604020202020204" pitchFamily="34" charset="0"/>
                  <a:cs typeface="Arial" panose="020B0604020202020204" pitchFamily="34" charset="0"/>
                </a:rPr>
                <a:t>Sparkassen</a:t>
              </a:r>
              <a:r>
                <a:rPr lang="ru-RU" dirty="0">
                  <a:latin typeface="Arial" panose="020B0604020202020204" pitchFamily="34" charset="0"/>
                  <a:cs typeface="Arial" panose="020B0604020202020204" pitchFamily="34" charset="0"/>
                </a:rPr>
                <a:t>)</a:t>
              </a:r>
            </a:p>
            <a:p>
              <a:endParaRPr lang="ru-RU" dirty="0">
                <a:latin typeface="Arial" panose="020B0604020202020204" pitchFamily="34" charset="0"/>
                <a:cs typeface="Arial" panose="020B0604020202020204" pitchFamily="34" charset="0"/>
              </a:endParaRPr>
            </a:p>
          </p:txBody>
        </p:sp>
      </p:grpSp>
      <p:grpSp>
        <p:nvGrpSpPr>
          <p:cNvPr id="6" name="Группа 5">
            <a:extLst>
              <a:ext uri="{FF2B5EF4-FFF2-40B4-BE49-F238E27FC236}">
                <a16:creationId xmlns:a16="http://schemas.microsoft.com/office/drawing/2014/main" id="{FD6B7C06-415A-1041-76D7-8D86335C08AF}"/>
              </a:ext>
            </a:extLst>
          </p:cNvPr>
          <p:cNvGrpSpPr/>
          <p:nvPr/>
        </p:nvGrpSpPr>
        <p:grpSpPr>
          <a:xfrm>
            <a:off x="6263488" y="1884048"/>
            <a:ext cx="5256000" cy="1512000"/>
            <a:chOff x="6263488" y="1884048"/>
            <a:chExt cx="5256000" cy="1512000"/>
          </a:xfrm>
        </p:grpSpPr>
        <p:sp>
          <p:nvSpPr>
            <p:cNvPr id="46" name="Прямоугольник: скругленные углы 21">
              <a:extLst>
                <a:ext uri="{FF2B5EF4-FFF2-40B4-BE49-F238E27FC236}">
                  <a16:creationId xmlns:a16="http://schemas.microsoft.com/office/drawing/2014/main" id="{18F958A3-5454-F974-54F6-7C7C2A540E3C}"/>
                </a:ext>
              </a:extLst>
            </p:cNvPr>
            <p:cNvSpPr/>
            <p:nvPr/>
          </p:nvSpPr>
          <p:spPr>
            <a:xfrm>
              <a:off x="6263488" y="1884048"/>
              <a:ext cx="5256000" cy="1512000"/>
            </a:xfrm>
            <a:prstGeom prst="roundRect">
              <a:avLst>
                <a:gd name="adj" fmla="val 14517"/>
              </a:avLst>
            </a:prstGeom>
            <a:noFill/>
            <a:ln w="12700">
              <a:gradFill>
                <a:gsLst>
                  <a:gs pos="0">
                    <a:srgbClr val="93E3FF"/>
                  </a:gs>
                  <a:gs pos="100000">
                    <a:srgbClr val="00AEEF"/>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endParaRPr lang="kk-KZ" dirty="0">
                <a:solidFill>
                  <a:schemeClr val="accent4">
                    <a:lumMod val="50000"/>
                  </a:schemeClr>
                </a:solidFill>
                <a:latin typeface="Arial" panose="020B0604020202020204" pitchFamily="34" charset="0"/>
                <a:ea typeface="Open Sans" panose="020B0604020202020204" charset="0"/>
                <a:cs typeface="Arial" panose="020B0604020202020204" pitchFamily="34" charset="0"/>
                <a:sym typeface="Roboto"/>
              </a:endParaRPr>
            </a:p>
            <a:p>
              <a:pPr lvl="0"/>
              <a:endParaRPr lang="kk-KZ" dirty="0">
                <a:solidFill>
                  <a:schemeClr val="accent4">
                    <a:lumMod val="50000"/>
                  </a:schemeClr>
                </a:solidFill>
                <a:latin typeface="Arial" panose="020B0604020202020204" pitchFamily="34" charset="0"/>
                <a:ea typeface="Open Sans" panose="020B0604020202020204" charset="0"/>
                <a:cs typeface="Arial" panose="020B0604020202020204" pitchFamily="34" charset="0"/>
                <a:sym typeface="Roboto"/>
              </a:endParaRPr>
            </a:p>
            <a:p>
              <a:pPr lvl="0"/>
              <a:endParaRPr lang="ru-RU" dirty="0">
                <a:solidFill>
                  <a:schemeClr val="accent4">
                    <a:lumMod val="50000"/>
                  </a:schemeClr>
                </a:solidFill>
                <a:latin typeface="Arial" panose="020B0604020202020204" pitchFamily="34" charset="0"/>
                <a:ea typeface="Open Sans" panose="020B0604020202020204" charset="0"/>
                <a:cs typeface="Arial" panose="020B0604020202020204" pitchFamily="34" charset="0"/>
                <a:sym typeface="Roboto"/>
              </a:endParaRPr>
            </a:p>
          </p:txBody>
        </p:sp>
        <p:pic>
          <p:nvPicPr>
            <p:cNvPr id="48" name="Рисунок 47">
              <a:extLst>
                <a:ext uri="{FF2B5EF4-FFF2-40B4-BE49-F238E27FC236}">
                  <a16:creationId xmlns:a16="http://schemas.microsoft.com/office/drawing/2014/main" id="{458A9A14-6662-59BB-A845-5298631A7DE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35913" y="2141880"/>
              <a:ext cx="1494504" cy="996336"/>
            </a:xfrm>
            <a:prstGeom prst="roundRect">
              <a:avLst>
                <a:gd name="adj" fmla="val 17480"/>
              </a:avLst>
            </a:prstGeom>
            <a:pattFill prst="pct5">
              <a:fgClr>
                <a:srgbClr val="00AEEF"/>
              </a:fgClr>
              <a:bgClr>
                <a:schemeClr val="bg1"/>
              </a:bgClr>
            </a:pattFill>
            <a:ln w="12700" cap="flat" cmpd="sng" algn="ctr">
              <a:noFill/>
              <a:prstDash val="solid"/>
              <a:miter lim="800000"/>
            </a:ln>
            <a:effectLst/>
          </p:spPr>
        </p:pic>
        <p:sp>
          <p:nvSpPr>
            <p:cNvPr id="19" name="Прямоугольник 18"/>
            <p:cNvSpPr/>
            <p:nvPr/>
          </p:nvSpPr>
          <p:spPr>
            <a:xfrm>
              <a:off x="7949865" y="2001412"/>
              <a:ext cx="3245562" cy="1277273"/>
            </a:xfrm>
            <a:prstGeom prst="rect">
              <a:avLst/>
            </a:prstGeom>
            <a:noFill/>
          </p:spPr>
          <p:txBody>
            <a:bodyPr wrap="square" rtlCol="0">
              <a:spAutoFit/>
            </a:bodyPr>
            <a:lstStyle/>
            <a:p>
              <a:pPr marL="171450" indent="-171450">
                <a:buFont typeface="Arial" panose="020B0604020202020204" pitchFamily="34" charset="0"/>
                <a:buChar char="•"/>
              </a:pPr>
              <a:r>
                <a:rPr lang="ru-RU" sz="1050" b="1" dirty="0" err="1">
                  <a:latin typeface="Arial" panose="020B0604020202020204" pitchFamily="34" charset="0"/>
                  <a:ea typeface="Open Sans" panose="020B0604020202020204" charset="0"/>
                  <a:cs typeface="Arial" panose="020B0604020202020204" pitchFamily="34" charset="0"/>
                </a:rPr>
                <a:t>Seoul</a:t>
              </a:r>
              <a:r>
                <a:rPr lang="ru-RU" sz="1050" b="1" dirty="0">
                  <a:latin typeface="Arial" panose="020B0604020202020204" pitchFamily="34" charset="0"/>
                  <a:ea typeface="Open Sans" panose="020B0604020202020204" charset="0"/>
                  <a:cs typeface="Arial" panose="020B0604020202020204" pitchFamily="34" charset="0"/>
                </a:rPr>
                <a:t> Business Agency (SBA)</a:t>
              </a:r>
              <a:r>
                <a:rPr lang="en-US" sz="1050" b="1" dirty="0">
                  <a:latin typeface="Arial" panose="020B0604020202020204" pitchFamily="34" charset="0"/>
                  <a:ea typeface="Open Sans" panose="020B0604020202020204" charset="0"/>
                  <a:cs typeface="Arial" panose="020B0604020202020204" pitchFamily="34" charset="0"/>
                </a:rPr>
                <a:t> </a:t>
              </a:r>
              <a:endParaRPr lang="ru-RU" sz="1050" b="1" dirty="0">
                <a:latin typeface="Arial" panose="020B0604020202020204" pitchFamily="34" charset="0"/>
                <a:ea typeface="Open Sans" panose="020B0604020202020204" charset="0"/>
                <a:cs typeface="Arial" panose="020B0604020202020204" pitchFamily="34" charset="0"/>
              </a:endParaRPr>
            </a:p>
            <a:p>
              <a:pPr marL="171450" indent="-171450">
                <a:buFont typeface="Arial" panose="020B0604020202020204" pitchFamily="34" charset="0"/>
                <a:buChar char="•"/>
              </a:pPr>
              <a:endParaRPr lang="en-US" sz="1050" b="1" dirty="0">
                <a:latin typeface="Arial" panose="020B0604020202020204" pitchFamily="34" charset="0"/>
                <a:ea typeface="Open Sans" panose="020B0604020202020204" charset="0"/>
                <a:cs typeface="Arial" panose="020B0604020202020204" pitchFamily="34" charset="0"/>
              </a:endParaRPr>
            </a:p>
            <a:p>
              <a:pPr marL="171450" indent="-171450">
                <a:buFont typeface="Arial" panose="020B0604020202020204" pitchFamily="34" charset="0"/>
                <a:buChar char="•"/>
              </a:pPr>
              <a:r>
                <a:rPr lang="en-US" sz="1050" b="1" dirty="0">
                  <a:latin typeface="Arial" panose="020B0604020202020204" pitchFamily="34" charset="0"/>
                  <a:ea typeface="Open Sans" panose="020B0604020202020204" charset="0"/>
                  <a:cs typeface="Arial" panose="020B0604020202020204" pitchFamily="34" charset="0"/>
                </a:rPr>
                <a:t>Small and Medium Business Corporation (SBC) </a:t>
              </a:r>
              <a:endParaRPr lang="ru-RU" sz="1050" b="1" dirty="0">
                <a:latin typeface="Arial" panose="020B0604020202020204" pitchFamily="34" charset="0"/>
                <a:ea typeface="Open Sans" panose="020B0604020202020204" charset="0"/>
                <a:cs typeface="Arial" panose="020B0604020202020204" pitchFamily="34" charset="0"/>
              </a:endParaRPr>
            </a:p>
            <a:p>
              <a:pPr marL="171450" indent="-171450">
                <a:buFont typeface="Arial" panose="020B0604020202020204" pitchFamily="34" charset="0"/>
                <a:buChar char="•"/>
              </a:pPr>
              <a:endParaRPr lang="en-US" sz="1050" b="1" dirty="0">
                <a:latin typeface="Arial" panose="020B0604020202020204" pitchFamily="34" charset="0"/>
                <a:ea typeface="Open Sans" panose="020B0604020202020204" charset="0"/>
                <a:cs typeface="Arial" panose="020B0604020202020204" pitchFamily="34" charset="0"/>
              </a:endParaRPr>
            </a:p>
            <a:p>
              <a:pPr marL="171450" indent="-171450">
                <a:buFont typeface="Arial" panose="020B0604020202020204" pitchFamily="34" charset="0"/>
                <a:buChar char="•"/>
              </a:pPr>
              <a:r>
                <a:rPr lang="ru-RU" sz="1050" b="1" dirty="0">
                  <a:latin typeface="Arial" panose="020B0604020202020204" pitchFamily="34" charset="0"/>
                  <a:ea typeface="Open Sans" panose="020B0604020202020204" charset="0"/>
                  <a:cs typeface="Arial" panose="020B0604020202020204" pitchFamily="34" charset="0"/>
                </a:rPr>
                <a:t>Korea Technology Finance Corporation (KOTEC) </a:t>
              </a:r>
            </a:p>
          </p:txBody>
        </p:sp>
      </p:grpSp>
      <p:sp>
        <p:nvSpPr>
          <p:cNvPr id="7" name="Заголовок 25">
            <a:extLst>
              <a:ext uri="{FF2B5EF4-FFF2-40B4-BE49-F238E27FC236}">
                <a16:creationId xmlns:a16="http://schemas.microsoft.com/office/drawing/2014/main" id="{6225C611-CDD4-9DF4-54A2-109E41CECF25}"/>
              </a:ext>
            </a:extLst>
          </p:cNvPr>
          <p:cNvSpPr txBox="1">
            <a:spLocks/>
          </p:cNvSpPr>
          <p:nvPr/>
        </p:nvSpPr>
        <p:spPr>
          <a:xfrm>
            <a:off x="1746575" y="564972"/>
            <a:ext cx="9033720" cy="584775"/>
          </a:xfrm>
          <a:prstGeom prst="rect">
            <a:avLst/>
          </a:prstGeom>
        </p:spPr>
        <p:txBody>
          <a:bodyPr vert="horz" lIns="91440" tIns="45720" rIns="91440" bIns="45720" rtlCol="0" anchor="ctr" anchorCtr="0">
            <a:spAutoFit/>
          </a:bodyPr>
          <a:lstStyle>
            <a:lvl1pPr algn="l" defTabSz="914400" rtl="0" eaLnBrk="1" latinLnBrk="0" hangingPunct="1">
              <a:lnSpc>
                <a:spcPct val="90000"/>
              </a:lnSpc>
              <a:spcBef>
                <a:spcPct val="0"/>
              </a:spcBef>
              <a:buNone/>
              <a:defRPr sz="3600" kern="1200">
                <a:solidFill>
                  <a:schemeClr val="accent1"/>
                </a:solidFill>
                <a:latin typeface="Play bold" panose="00000800000000000000" pitchFamily="2" charset="0"/>
                <a:ea typeface="+mj-ea"/>
                <a:cs typeface="+mj-cs"/>
              </a:defRPr>
            </a:lvl1pPr>
          </a:lstStyle>
          <a:p>
            <a:pPr>
              <a:lnSpc>
                <a:spcPct val="100000"/>
              </a:lnSpc>
              <a:spcBef>
                <a:spcPts val="0"/>
              </a:spcBef>
            </a:pPr>
            <a:r>
              <a:rPr lang="ru-RU" sz="3200" b="1" dirty="0">
                <a:solidFill>
                  <a:srgbClr val="BF9000"/>
                </a:solidFill>
                <a:latin typeface="Arial" panose="020B0604020202020204" pitchFamily="34" charset="0"/>
                <a:ea typeface="Open Sans" panose="020B0604020202020204" charset="0"/>
                <a:cs typeface="Arial" panose="020B0604020202020204" pitchFamily="34" charset="0"/>
                <a:sym typeface="Roboto"/>
              </a:rPr>
              <a:t>Обзор международной практики</a:t>
            </a:r>
          </a:p>
        </p:txBody>
      </p:sp>
    </p:spTree>
    <p:extLst>
      <p:ext uri="{BB962C8B-B14F-4D97-AF65-F5344CB8AC3E}">
        <p14:creationId xmlns:p14="http://schemas.microsoft.com/office/powerpoint/2010/main" val="1247472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432"/>
        <p:cNvGrpSpPr/>
        <p:nvPr/>
      </p:nvGrpSpPr>
      <p:grpSpPr>
        <a:xfrm>
          <a:off x="0" y="0"/>
          <a:ext cx="0" cy="0"/>
          <a:chOff x="0" y="0"/>
          <a:chExt cx="0" cy="0"/>
        </a:xfrm>
      </p:grpSpPr>
      <p:pic>
        <p:nvPicPr>
          <p:cNvPr id="4" name="Рисунок 3" descr="Изображение выглядит как вода, векторная графика&#10;&#10;Автоматически созданное описание">
            <a:extLst>
              <a:ext uri="{FF2B5EF4-FFF2-40B4-BE49-F238E27FC236}">
                <a16:creationId xmlns:a16="http://schemas.microsoft.com/office/drawing/2014/main" id="{D154402B-35E6-A058-EC9C-4CC619CF78AC}"/>
              </a:ext>
            </a:extLst>
          </p:cNvPr>
          <p:cNvPicPr>
            <a:picLocks noChangeAspect="1"/>
          </p:cNvPicPr>
          <p:nvPr/>
        </p:nvPicPr>
        <p:blipFill>
          <a:blip r:embed="rId3">
            <a:alphaModFix amt="40000"/>
            <a:extLst>
              <a:ext uri="{28A0092B-C50C-407E-A947-70E740481C1C}">
                <a14:useLocalDpi xmlns:a14="http://schemas.microsoft.com/office/drawing/2010/main" val="0"/>
              </a:ext>
            </a:extLst>
          </a:blip>
          <a:srcRect l="14228" r="23614" b="33224"/>
          <a:stretch/>
        </p:blipFill>
        <p:spPr>
          <a:xfrm>
            <a:off x="0" y="-1"/>
            <a:ext cx="12192000" cy="6858001"/>
          </a:xfrm>
          <a:prstGeom prst="rect">
            <a:avLst/>
          </a:prstGeom>
        </p:spPr>
      </p:pic>
      <p:sp>
        <p:nvSpPr>
          <p:cNvPr id="436" name="Google Shape;436;p36"/>
          <p:cNvSpPr txBox="1"/>
          <p:nvPr/>
        </p:nvSpPr>
        <p:spPr>
          <a:xfrm>
            <a:off x="2265200" y="1481315"/>
            <a:ext cx="3781200" cy="1302546"/>
          </a:xfrm>
          <a:prstGeom prst="rect">
            <a:avLst/>
          </a:prstGeom>
          <a:noFill/>
          <a:ln>
            <a:noFill/>
          </a:ln>
        </p:spPr>
        <p:txBody>
          <a:bodyPr spcFirstLastPara="1" wrap="square" lIns="121900" tIns="60933" rIns="121900" bIns="60933" anchor="t" anchorCtr="0">
            <a:spAutoFit/>
          </a:bodyPr>
          <a:lstStyle/>
          <a:p>
            <a:pPr>
              <a:lnSpc>
                <a:spcPct val="115000"/>
              </a:lnSpc>
            </a:pPr>
            <a:r>
              <a:rPr lang="ru" sz="1333" b="1" dirty="0">
                <a:latin typeface="Arial" panose="020B0604020202020204" pitchFamily="34" charset="0"/>
                <a:ea typeface="Open Sans" panose="020B0606030504020204" pitchFamily="34" charset="0"/>
                <a:cs typeface="Arial" panose="020B0604020202020204" pitchFamily="34" charset="0"/>
                <a:sym typeface="Roboto"/>
              </a:rPr>
              <a:t>Nike</a:t>
            </a:r>
            <a:endParaRPr sz="1333" dirty="0">
              <a:latin typeface="Arial" panose="020B0604020202020204" pitchFamily="34" charset="0"/>
              <a:ea typeface="Open Sans" panose="020B0606030504020204" pitchFamily="34" charset="0"/>
              <a:cs typeface="Arial" panose="020B0604020202020204" pitchFamily="34" charset="0"/>
              <a:sym typeface="Roboto"/>
            </a:endParaRPr>
          </a:p>
          <a:p>
            <a:pPr marL="239993">
              <a:lnSpc>
                <a:spcPct val="115000"/>
              </a:lnSpc>
            </a:pPr>
            <a:r>
              <a:rPr lang="ru" sz="1333" dirty="0">
                <a:latin typeface="Arial" panose="020B0604020202020204" pitchFamily="34" charset="0"/>
                <a:ea typeface="Open Sans" panose="020B0606030504020204" pitchFamily="34" charset="0"/>
                <a:cs typeface="Arial" panose="020B0604020202020204" pitchFamily="34" charset="0"/>
                <a:sym typeface="Roboto"/>
              </a:rPr>
              <a:t>Инновации </a:t>
            </a:r>
            <a:endParaRPr sz="1333" dirty="0">
              <a:latin typeface="Arial" panose="020B0604020202020204" pitchFamily="34" charset="0"/>
              <a:ea typeface="Open Sans" panose="020B0606030504020204" pitchFamily="34" charset="0"/>
              <a:cs typeface="Arial" panose="020B0604020202020204" pitchFamily="34" charset="0"/>
              <a:sym typeface="Roboto"/>
            </a:endParaRPr>
          </a:p>
          <a:p>
            <a:pPr marL="239993">
              <a:lnSpc>
                <a:spcPct val="115000"/>
              </a:lnSpc>
            </a:pPr>
            <a:r>
              <a:rPr lang="ru" sz="1333" dirty="0">
                <a:latin typeface="Arial" panose="020B0604020202020204" pitchFamily="34" charset="0"/>
                <a:ea typeface="Open Sans" panose="020B0606030504020204" pitchFamily="34" charset="0"/>
                <a:cs typeface="Arial" panose="020B0604020202020204" pitchFamily="34" charset="0"/>
                <a:sym typeface="Roboto"/>
              </a:rPr>
              <a:t>Инклюзивность и разнообразие </a:t>
            </a:r>
            <a:endParaRPr sz="1333" dirty="0">
              <a:latin typeface="Arial" panose="020B0604020202020204" pitchFamily="34" charset="0"/>
              <a:ea typeface="Open Sans" panose="020B0606030504020204" pitchFamily="34" charset="0"/>
              <a:cs typeface="Arial" panose="020B0604020202020204" pitchFamily="34" charset="0"/>
              <a:sym typeface="Roboto"/>
            </a:endParaRPr>
          </a:p>
          <a:p>
            <a:pPr marL="239993">
              <a:lnSpc>
                <a:spcPct val="115000"/>
              </a:lnSpc>
            </a:pPr>
            <a:r>
              <a:rPr lang="ru" sz="1333" dirty="0">
                <a:latin typeface="Arial" panose="020B0604020202020204" pitchFamily="34" charset="0"/>
                <a:ea typeface="Open Sans" panose="020B0606030504020204" pitchFamily="34" charset="0"/>
                <a:cs typeface="Arial" panose="020B0604020202020204" pitchFamily="34" charset="0"/>
                <a:sym typeface="Roboto"/>
              </a:rPr>
              <a:t>Ответственность перед сообществом </a:t>
            </a:r>
            <a:endParaRPr sz="1333" dirty="0">
              <a:latin typeface="Arial" panose="020B0604020202020204" pitchFamily="34" charset="0"/>
              <a:ea typeface="Open Sans" panose="020B0606030504020204" pitchFamily="34" charset="0"/>
              <a:cs typeface="Arial" panose="020B0604020202020204" pitchFamily="34" charset="0"/>
              <a:sym typeface="Roboto"/>
            </a:endParaRPr>
          </a:p>
          <a:p>
            <a:pPr marL="239993">
              <a:lnSpc>
                <a:spcPct val="115000"/>
              </a:lnSpc>
            </a:pPr>
            <a:r>
              <a:rPr lang="ru" sz="1333" dirty="0">
                <a:latin typeface="Arial" panose="020B0604020202020204" pitchFamily="34" charset="0"/>
                <a:ea typeface="Open Sans" panose="020B0606030504020204" pitchFamily="34" charset="0"/>
                <a:cs typeface="Arial" panose="020B0604020202020204" pitchFamily="34" charset="0"/>
                <a:sym typeface="Roboto"/>
              </a:rPr>
              <a:t>Экологическая устойчивость </a:t>
            </a:r>
            <a:endParaRPr sz="1333" dirty="0">
              <a:latin typeface="Arial" panose="020B0604020202020204" pitchFamily="34" charset="0"/>
              <a:ea typeface="Open Sans" panose="020B0606030504020204" pitchFamily="34" charset="0"/>
              <a:cs typeface="Arial" panose="020B0604020202020204" pitchFamily="34" charset="0"/>
              <a:sym typeface="Roboto"/>
            </a:endParaRPr>
          </a:p>
        </p:txBody>
      </p:sp>
      <p:sp>
        <p:nvSpPr>
          <p:cNvPr id="437" name="Google Shape;437;p36"/>
          <p:cNvSpPr txBox="1"/>
          <p:nvPr/>
        </p:nvSpPr>
        <p:spPr>
          <a:xfrm>
            <a:off x="2265200" y="2977500"/>
            <a:ext cx="3780000" cy="1302546"/>
          </a:xfrm>
          <a:prstGeom prst="rect">
            <a:avLst/>
          </a:prstGeom>
          <a:noFill/>
          <a:ln>
            <a:noFill/>
          </a:ln>
        </p:spPr>
        <p:txBody>
          <a:bodyPr spcFirstLastPara="1" wrap="square" lIns="121900" tIns="60933" rIns="121900" bIns="60933" anchor="t" anchorCtr="0">
            <a:spAutoFit/>
          </a:bodyPr>
          <a:lstStyle/>
          <a:p>
            <a:pPr>
              <a:lnSpc>
                <a:spcPct val="115000"/>
              </a:lnSpc>
            </a:pPr>
            <a:r>
              <a:rPr lang="ru" sz="1333" b="1" dirty="0">
                <a:latin typeface="Arial" panose="020B0604020202020204" pitchFamily="34" charset="0"/>
                <a:ea typeface="Open Sans" panose="020B0606030504020204" pitchFamily="34" charset="0"/>
                <a:cs typeface="Arial" panose="020B0604020202020204" pitchFamily="34" charset="0"/>
                <a:sym typeface="Roboto"/>
              </a:rPr>
              <a:t>Microsoft</a:t>
            </a:r>
            <a:endParaRPr sz="1333" dirty="0">
              <a:latin typeface="Arial" panose="020B0604020202020204" pitchFamily="34" charset="0"/>
              <a:ea typeface="Open Sans" panose="020B0606030504020204" pitchFamily="34" charset="0"/>
              <a:cs typeface="Arial" panose="020B0604020202020204" pitchFamily="34" charset="0"/>
              <a:sym typeface="Roboto"/>
            </a:endParaRPr>
          </a:p>
          <a:p>
            <a:pPr marL="239993">
              <a:lnSpc>
                <a:spcPct val="115000"/>
              </a:lnSpc>
            </a:pPr>
            <a:r>
              <a:rPr lang="ru" sz="1333" dirty="0">
                <a:latin typeface="Arial" panose="020B0604020202020204" pitchFamily="34" charset="0"/>
                <a:ea typeface="Open Sans" panose="020B0606030504020204" pitchFamily="34" charset="0"/>
                <a:cs typeface="Arial" panose="020B0604020202020204" pitchFamily="34" charset="0"/>
                <a:sym typeface="Roboto"/>
              </a:rPr>
              <a:t>Доверие </a:t>
            </a:r>
            <a:endParaRPr sz="1333" dirty="0">
              <a:latin typeface="Arial" panose="020B0604020202020204" pitchFamily="34" charset="0"/>
              <a:ea typeface="Open Sans" panose="020B0606030504020204" pitchFamily="34" charset="0"/>
              <a:cs typeface="Arial" panose="020B0604020202020204" pitchFamily="34" charset="0"/>
              <a:sym typeface="Roboto"/>
            </a:endParaRPr>
          </a:p>
          <a:p>
            <a:pPr marL="239993">
              <a:lnSpc>
                <a:spcPct val="115000"/>
              </a:lnSpc>
            </a:pPr>
            <a:r>
              <a:rPr lang="ru" sz="1333" dirty="0">
                <a:latin typeface="Arial" panose="020B0604020202020204" pitchFamily="34" charset="0"/>
                <a:ea typeface="Open Sans" panose="020B0606030504020204" pitchFamily="34" charset="0"/>
                <a:cs typeface="Arial" panose="020B0604020202020204" pitchFamily="34" charset="0"/>
                <a:sym typeface="Roboto"/>
              </a:rPr>
              <a:t>Инновации и технологии для всех </a:t>
            </a:r>
            <a:endParaRPr sz="1333" dirty="0">
              <a:latin typeface="Arial" panose="020B0604020202020204" pitchFamily="34" charset="0"/>
              <a:ea typeface="Open Sans" panose="020B0606030504020204" pitchFamily="34" charset="0"/>
              <a:cs typeface="Arial" panose="020B0604020202020204" pitchFamily="34" charset="0"/>
              <a:sym typeface="Roboto"/>
            </a:endParaRPr>
          </a:p>
          <a:p>
            <a:pPr marL="239993">
              <a:lnSpc>
                <a:spcPct val="115000"/>
              </a:lnSpc>
            </a:pPr>
            <a:r>
              <a:rPr lang="ru" sz="1333" dirty="0">
                <a:latin typeface="Arial" panose="020B0604020202020204" pitchFamily="34" charset="0"/>
                <a:ea typeface="Open Sans" panose="020B0606030504020204" pitchFamily="34" charset="0"/>
                <a:cs typeface="Arial" panose="020B0604020202020204" pitchFamily="34" charset="0"/>
                <a:sym typeface="Roboto"/>
              </a:rPr>
              <a:t>Многообразие и инклюзия </a:t>
            </a:r>
            <a:endParaRPr sz="1333" dirty="0">
              <a:latin typeface="Arial" panose="020B0604020202020204" pitchFamily="34" charset="0"/>
              <a:ea typeface="Open Sans" panose="020B0606030504020204" pitchFamily="34" charset="0"/>
              <a:cs typeface="Arial" panose="020B0604020202020204" pitchFamily="34" charset="0"/>
              <a:sym typeface="Roboto"/>
            </a:endParaRPr>
          </a:p>
          <a:p>
            <a:pPr marL="239993">
              <a:lnSpc>
                <a:spcPct val="115000"/>
              </a:lnSpc>
            </a:pPr>
            <a:r>
              <a:rPr lang="ru" sz="1333" dirty="0">
                <a:latin typeface="Arial" panose="020B0604020202020204" pitchFamily="34" charset="0"/>
                <a:ea typeface="Open Sans" panose="020B0606030504020204" pitchFamily="34" charset="0"/>
                <a:cs typeface="Arial" panose="020B0604020202020204" pitchFamily="34" charset="0"/>
                <a:sym typeface="Roboto"/>
              </a:rPr>
              <a:t>Прозрачность и ответственность</a:t>
            </a:r>
            <a:endParaRPr sz="1333" dirty="0">
              <a:latin typeface="Arial" panose="020B0604020202020204" pitchFamily="34" charset="0"/>
              <a:ea typeface="Open Sans" panose="020B0606030504020204" pitchFamily="34" charset="0"/>
              <a:cs typeface="Arial" panose="020B0604020202020204" pitchFamily="34" charset="0"/>
              <a:sym typeface="Roboto"/>
            </a:endParaRPr>
          </a:p>
        </p:txBody>
      </p:sp>
      <p:sp>
        <p:nvSpPr>
          <p:cNvPr id="438" name="Google Shape;438;p36"/>
          <p:cNvSpPr txBox="1"/>
          <p:nvPr/>
        </p:nvSpPr>
        <p:spPr>
          <a:xfrm>
            <a:off x="7501051" y="1481315"/>
            <a:ext cx="4284000" cy="1302546"/>
          </a:xfrm>
          <a:prstGeom prst="rect">
            <a:avLst/>
          </a:prstGeom>
          <a:noFill/>
          <a:ln>
            <a:noFill/>
          </a:ln>
        </p:spPr>
        <p:txBody>
          <a:bodyPr spcFirstLastPara="1" wrap="square" lIns="121900" tIns="60933" rIns="121900" bIns="60933" anchor="t" anchorCtr="0">
            <a:spAutoFit/>
          </a:bodyPr>
          <a:lstStyle/>
          <a:p>
            <a:pPr>
              <a:lnSpc>
                <a:spcPct val="115000"/>
              </a:lnSpc>
            </a:pPr>
            <a:r>
              <a:rPr lang="ru" sz="1333" b="1" dirty="0">
                <a:latin typeface="Arial" panose="020B0604020202020204" pitchFamily="34" charset="0"/>
                <a:ea typeface="Open Sans" panose="020B0606030504020204" pitchFamily="34" charset="0"/>
                <a:cs typeface="Arial" panose="020B0604020202020204" pitchFamily="34" charset="0"/>
                <a:sym typeface="Roboto"/>
              </a:rPr>
              <a:t>Coca-Cola</a:t>
            </a:r>
            <a:endParaRPr sz="1333" dirty="0">
              <a:latin typeface="Arial" panose="020B0604020202020204" pitchFamily="34" charset="0"/>
              <a:ea typeface="Open Sans" panose="020B0606030504020204" pitchFamily="34" charset="0"/>
              <a:cs typeface="Arial" panose="020B0604020202020204" pitchFamily="34" charset="0"/>
              <a:sym typeface="Roboto"/>
            </a:endParaRPr>
          </a:p>
          <a:p>
            <a:pPr marL="239993">
              <a:lnSpc>
                <a:spcPct val="115000"/>
              </a:lnSpc>
            </a:pPr>
            <a:r>
              <a:rPr lang="ru" sz="1333" dirty="0">
                <a:latin typeface="Arial" panose="020B0604020202020204" pitchFamily="34" charset="0"/>
                <a:ea typeface="Open Sans" panose="020B0606030504020204" pitchFamily="34" charset="0"/>
                <a:cs typeface="Arial" panose="020B0604020202020204" pitchFamily="34" charset="0"/>
                <a:sym typeface="Roboto"/>
              </a:rPr>
              <a:t>Лидерство</a:t>
            </a:r>
            <a:endParaRPr sz="1333" dirty="0">
              <a:latin typeface="Arial" panose="020B0604020202020204" pitchFamily="34" charset="0"/>
              <a:ea typeface="Open Sans" panose="020B0606030504020204" pitchFamily="34" charset="0"/>
              <a:cs typeface="Arial" panose="020B0604020202020204" pitchFamily="34" charset="0"/>
              <a:sym typeface="Roboto"/>
            </a:endParaRPr>
          </a:p>
          <a:p>
            <a:pPr marL="239993">
              <a:lnSpc>
                <a:spcPct val="115000"/>
              </a:lnSpc>
            </a:pPr>
            <a:r>
              <a:rPr lang="ru" sz="1333" dirty="0">
                <a:latin typeface="Arial" panose="020B0604020202020204" pitchFamily="34" charset="0"/>
                <a:ea typeface="Open Sans" panose="020B0606030504020204" pitchFamily="34" charset="0"/>
                <a:cs typeface="Arial" panose="020B0604020202020204" pitchFamily="34" charset="0"/>
                <a:sym typeface="Roboto"/>
              </a:rPr>
              <a:t>Сотрудничество, Целостность</a:t>
            </a:r>
            <a:endParaRPr sz="1333" dirty="0">
              <a:latin typeface="Arial" panose="020B0604020202020204" pitchFamily="34" charset="0"/>
              <a:ea typeface="Open Sans" panose="020B0606030504020204" pitchFamily="34" charset="0"/>
              <a:cs typeface="Arial" panose="020B0604020202020204" pitchFamily="34" charset="0"/>
              <a:sym typeface="Roboto"/>
            </a:endParaRPr>
          </a:p>
          <a:p>
            <a:pPr marL="239993">
              <a:lnSpc>
                <a:spcPct val="115000"/>
              </a:lnSpc>
            </a:pPr>
            <a:r>
              <a:rPr lang="ru" sz="1333" dirty="0">
                <a:latin typeface="Arial" panose="020B0604020202020204" pitchFamily="34" charset="0"/>
                <a:ea typeface="Open Sans" panose="020B0606030504020204" pitchFamily="34" charset="0"/>
                <a:cs typeface="Arial" panose="020B0604020202020204" pitchFamily="34" charset="0"/>
                <a:sym typeface="Roboto"/>
              </a:rPr>
              <a:t>Страсть</a:t>
            </a:r>
            <a:endParaRPr sz="1333" dirty="0">
              <a:latin typeface="Arial" panose="020B0604020202020204" pitchFamily="34" charset="0"/>
              <a:ea typeface="Open Sans" panose="020B0606030504020204" pitchFamily="34" charset="0"/>
              <a:cs typeface="Arial" panose="020B0604020202020204" pitchFamily="34" charset="0"/>
              <a:sym typeface="Roboto"/>
            </a:endParaRPr>
          </a:p>
          <a:p>
            <a:pPr marL="239993">
              <a:lnSpc>
                <a:spcPct val="115000"/>
              </a:lnSpc>
            </a:pPr>
            <a:r>
              <a:rPr lang="ru" sz="1333" dirty="0">
                <a:latin typeface="Arial" panose="020B0604020202020204" pitchFamily="34" charset="0"/>
                <a:ea typeface="Open Sans" panose="020B0606030504020204" pitchFamily="34" charset="0"/>
                <a:cs typeface="Arial" panose="020B0604020202020204" pitchFamily="34" charset="0"/>
                <a:sym typeface="Roboto"/>
              </a:rPr>
              <a:t>Качество</a:t>
            </a:r>
            <a:endParaRPr sz="1333" dirty="0">
              <a:latin typeface="Arial" panose="020B0604020202020204" pitchFamily="34" charset="0"/>
              <a:ea typeface="Open Sans" panose="020B0606030504020204" pitchFamily="34" charset="0"/>
              <a:cs typeface="Arial" panose="020B0604020202020204" pitchFamily="34" charset="0"/>
              <a:sym typeface="Roboto"/>
            </a:endParaRPr>
          </a:p>
        </p:txBody>
      </p:sp>
      <p:sp>
        <p:nvSpPr>
          <p:cNvPr id="439" name="Google Shape;439;p36"/>
          <p:cNvSpPr txBox="1"/>
          <p:nvPr/>
        </p:nvSpPr>
        <p:spPr>
          <a:xfrm>
            <a:off x="7501051" y="2977500"/>
            <a:ext cx="4284000" cy="1302546"/>
          </a:xfrm>
          <a:prstGeom prst="rect">
            <a:avLst/>
          </a:prstGeom>
          <a:noFill/>
          <a:ln>
            <a:noFill/>
          </a:ln>
        </p:spPr>
        <p:txBody>
          <a:bodyPr spcFirstLastPara="1" wrap="square" lIns="121900" tIns="60933" rIns="121900" bIns="60933" anchor="t" anchorCtr="0">
            <a:spAutoFit/>
          </a:bodyPr>
          <a:lstStyle/>
          <a:p>
            <a:pPr>
              <a:lnSpc>
                <a:spcPct val="115000"/>
              </a:lnSpc>
            </a:pPr>
            <a:r>
              <a:rPr lang="ru" sz="1333" b="1" dirty="0">
                <a:latin typeface="Arial" panose="020B0604020202020204" pitchFamily="34" charset="0"/>
                <a:ea typeface="Open Sans" panose="020B0606030504020204" pitchFamily="34" charset="0"/>
                <a:cs typeface="Arial" panose="020B0604020202020204" pitchFamily="34" charset="0"/>
                <a:sym typeface="Roboto"/>
              </a:rPr>
              <a:t>Apple</a:t>
            </a:r>
            <a:endParaRPr sz="1333" dirty="0">
              <a:latin typeface="Arial" panose="020B0604020202020204" pitchFamily="34" charset="0"/>
              <a:ea typeface="Open Sans" panose="020B0606030504020204" pitchFamily="34" charset="0"/>
              <a:cs typeface="Arial" panose="020B0604020202020204" pitchFamily="34" charset="0"/>
              <a:sym typeface="Roboto"/>
            </a:endParaRPr>
          </a:p>
          <a:p>
            <a:pPr marL="239993">
              <a:lnSpc>
                <a:spcPct val="115000"/>
              </a:lnSpc>
            </a:pPr>
            <a:r>
              <a:rPr lang="ru" sz="1333" dirty="0">
                <a:latin typeface="Arial" panose="020B0604020202020204" pitchFamily="34" charset="0"/>
                <a:ea typeface="Open Sans" panose="020B0606030504020204" pitchFamily="34" charset="0"/>
                <a:cs typeface="Arial" panose="020B0604020202020204" pitchFamily="34" charset="0"/>
                <a:sym typeface="Roboto"/>
              </a:rPr>
              <a:t>Изделия, изменяющие жизнь и труд людей.</a:t>
            </a:r>
            <a:endParaRPr sz="1333" dirty="0">
              <a:latin typeface="Arial" panose="020B0604020202020204" pitchFamily="34" charset="0"/>
              <a:ea typeface="Open Sans" panose="020B0606030504020204" pitchFamily="34" charset="0"/>
              <a:cs typeface="Arial" panose="020B0604020202020204" pitchFamily="34" charset="0"/>
              <a:sym typeface="Roboto"/>
            </a:endParaRPr>
          </a:p>
          <a:p>
            <a:pPr marL="239993">
              <a:lnSpc>
                <a:spcPct val="115000"/>
              </a:lnSpc>
            </a:pPr>
            <a:r>
              <a:rPr lang="ru" sz="1333" dirty="0">
                <a:latin typeface="Arial" panose="020B0604020202020204" pitchFamily="34" charset="0"/>
                <a:ea typeface="Open Sans" panose="020B0606030504020204" pitchFamily="34" charset="0"/>
                <a:cs typeface="Arial" panose="020B0604020202020204" pitchFamily="34" charset="0"/>
                <a:sym typeface="Roboto"/>
              </a:rPr>
              <a:t>Этика превыше прибыли.</a:t>
            </a:r>
            <a:endParaRPr sz="1333" dirty="0">
              <a:latin typeface="Arial" panose="020B0604020202020204" pitchFamily="34" charset="0"/>
              <a:ea typeface="Open Sans" panose="020B0606030504020204" pitchFamily="34" charset="0"/>
              <a:cs typeface="Arial" panose="020B0604020202020204" pitchFamily="34" charset="0"/>
              <a:sym typeface="Roboto"/>
            </a:endParaRPr>
          </a:p>
          <a:p>
            <a:pPr marL="239993">
              <a:lnSpc>
                <a:spcPct val="115000"/>
              </a:lnSpc>
            </a:pPr>
            <a:r>
              <a:rPr lang="ru" sz="1333" dirty="0">
                <a:latin typeface="Arial" panose="020B0604020202020204" pitchFamily="34" charset="0"/>
                <a:ea typeface="Open Sans" panose="020B0606030504020204" pitchFamily="34" charset="0"/>
                <a:cs typeface="Arial" panose="020B0604020202020204" pitchFamily="34" charset="0"/>
                <a:sym typeface="Roboto"/>
              </a:rPr>
              <a:t>Увлеченность и достижения каждого.</a:t>
            </a:r>
            <a:endParaRPr sz="1333" dirty="0">
              <a:latin typeface="Arial" panose="020B0604020202020204" pitchFamily="34" charset="0"/>
              <a:ea typeface="Open Sans" panose="020B0606030504020204" pitchFamily="34" charset="0"/>
              <a:cs typeface="Arial" panose="020B0604020202020204" pitchFamily="34" charset="0"/>
              <a:sym typeface="Roboto"/>
            </a:endParaRPr>
          </a:p>
          <a:p>
            <a:pPr marL="239993">
              <a:lnSpc>
                <a:spcPct val="115000"/>
              </a:lnSpc>
            </a:pPr>
            <a:r>
              <a:rPr lang="ru" sz="1333" dirty="0">
                <a:latin typeface="Arial" panose="020B0604020202020204" pitchFamily="34" charset="0"/>
                <a:ea typeface="Open Sans" panose="020B0606030504020204" pitchFamily="34" charset="0"/>
                <a:cs typeface="Arial" panose="020B0604020202020204" pitchFamily="34" charset="0"/>
                <a:sym typeface="Roboto"/>
              </a:rPr>
              <a:t>Моральные и денежные вознаграждения</a:t>
            </a:r>
            <a:endParaRPr sz="1333" dirty="0">
              <a:latin typeface="Arial" panose="020B0604020202020204" pitchFamily="34" charset="0"/>
              <a:ea typeface="Open Sans" panose="020B0606030504020204" pitchFamily="34" charset="0"/>
              <a:cs typeface="Arial" panose="020B0604020202020204" pitchFamily="34" charset="0"/>
              <a:sym typeface="Roboto"/>
            </a:endParaRPr>
          </a:p>
        </p:txBody>
      </p:sp>
      <p:sp>
        <p:nvSpPr>
          <p:cNvPr id="440" name="Google Shape;440;p36"/>
          <p:cNvSpPr txBox="1"/>
          <p:nvPr/>
        </p:nvSpPr>
        <p:spPr>
          <a:xfrm>
            <a:off x="7501051" y="4447601"/>
            <a:ext cx="4284000" cy="1302546"/>
          </a:xfrm>
          <a:prstGeom prst="rect">
            <a:avLst/>
          </a:prstGeom>
          <a:noFill/>
          <a:ln>
            <a:noFill/>
          </a:ln>
        </p:spPr>
        <p:txBody>
          <a:bodyPr spcFirstLastPara="1" wrap="square" lIns="121900" tIns="60933" rIns="121900" bIns="60933" anchor="t" anchorCtr="0">
            <a:spAutoFit/>
          </a:bodyPr>
          <a:lstStyle/>
          <a:p>
            <a:pPr>
              <a:lnSpc>
                <a:spcPct val="115000"/>
              </a:lnSpc>
            </a:pPr>
            <a:r>
              <a:rPr lang="ru" sz="1333" b="1" dirty="0">
                <a:latin typeface="Arial" panose="020B0604020202020204" pitchFamily="34" charset="0"/>
                <a:ea typeface="Open Sans" panose="020B0606030504020204" pitchFamily="34" charset="0"/>
                <a:cs typeface="Arial" panose="020B0604020202020204" pitchFamily="34" charset="0"/>
                <a:sym typeface="Roboto"/>
              </a:rPr>
              <a:t>Toyota</a:t>
            </a:r>
            <a:endParaRPr sz="1333" dirty="0">
              <a:latin typeface="Arial" panose="020B0604020202020204" pitchFamily="34" charset="0"/>
              <a:ea typeface="Open Sans" panose="020B0606030504020204" pitchFamily="34" charset="0"/>
              <a:cs typeface="Arial" panose="020B0604020202020204" pitchFamily="34" charset="0"/>
              <a:sym typeface="Roboto"/>
            </a:endParaRPr>
          </a:p>
          <a:p>
            <a:pPr marL="239993">
              <a:lnSpc>
                <a:spcPct val="115000"/>
              </a:lnSpc>
            </a:pPr>
            <a:r>
              <a:rPr lang="ru" sz="1333" dirty="0">
                <a:latin typeface="Arial" panose="020B0604020202020204" pitchFamily="34" charset="0"/>
                <a:ea typeface="Open Sans" panose="020B0606030504020204" pitchFamily="34" charset="0"/>
                <a:cs typeface="Arial" panose="020B0604020202020204" pitchFamily="34" charset="0"/>
                <a:sym typeface="Roboto"/>
              </a:rPr>
              <a:t>Уважение к людям.</a:t>
            </a:r>
            <a:endParaRPr sz="1333" dirty="0">
              <a:latin typeface="Arial" panose="020B0604020202020204" pitchFamily="34" charset="0"/>
              <a:ea typeface="Open Sans" panose="020B0606030504020204" pitchFamily="34" charset="0"/>
              <a:cs typeface="Arial" panose="020B0604020202020204" pitchFamily="34" charset="0"/>
              <a:sym typeface="Roboto"/>
            </a:endParaRPr>
          </a:p>
          <a:p>
            <a:pPr marL="239993">
              <a:lnSpc>
                <a:spcPct val="115000"/>
              </a:lnSpc>
            </a:pPr>
            <a:r>
              <a:rPr lang="ru" sz="1333" dirty="0">
                <a:latin typeface="Arial" panose="020B0604020202020204" pitchFamily="34" charset="0"/>
                <a:ea typeface="Open Sans" panose="020B0606030504020204" pitchFamily="34" charset="0"/>
                <a:cs typeface="Arial" panose="020B0604020202020204" pitchFamily="34" charset="0"/>
                <a:sym typeface="Roboto"/>
              </a:rPr>
              <a:t>Постоянное совершенствование.</a:t>
            </a:r>
            <a:endParaRPr sz="1333" dirty="0">
              <a:latin typeface="Arial" panose="020B0604020202020204" pitchFamily="34" charset="0"/>
              <a:ea typeface="Open Sans" panose="020B0606030504020204" pitchFamily="34" charset="0"/>
              <a:cs typeface="Arial" panose="020B0604020202020204" pitchFamily="34" charset="0"/>
              <a:sym typeface="Roboto"/>
            </a:endParaRPr>
          </a:p>
          <a:p>
            <a:pPr marL="239993">
              <a:lnSpc>
                <a:spcPct val="115000"/>
              </a:lnSpc>
            </a:pPr>
            <a:r>
              <a:rPr lang="ru" sz="1333" dirty="0">
                <a:latin typeface="Arial" panose="020B0604020202020204" pitchFamily="34" charset="0"/>
                <a:ea typeface="Open Sans" panose="020B0606030504020204" pitchFamily="34" charset="0"/>
                <a:cs typeface="Arial" panose="020B0604020202020204" pitchFamily="34" charset="0"/>
                <a:sym typeface="Roboto"/>
              </a:rPr>
              <a:t>Инновации и креативность.</a:t>
            </a:r>
            <a:endParaRPr sz="1333" dirty="0">
              <a:latin typeface="Arial" panose="020B0604020202020204" pitchFamily="34" charset="0"/>
              <a:ea typeface="Open Sans" panose="020B0606030504020204" pitchFamily="34" charset="0"/>
              <a:cs typeface="Arial" panose="020B0604020202020204" pitchFamily="34" charset="0"/>
              <a:sym typeface="Roboto"/>
            </a:endParaRPr>
          </a:p>
          <a:p>
            <a:pPr marL="239993">
              <a:lnSpc>
                <a:spcPct val="115000"/>
              </a:lnSpc>
            </a:pPr>
            <a:r>
              <a:rPr lang="ru" sz="1333" dirty="0">
                <a:latin typeface="Arial" panose="020B0604020202020204" pitchFamily="34" charset="0"/>
                <a:ea typeface="Open Sans" panose="020B0606030504020204" pitchFamily="34" charset="0"/>
                <a:cs typeface="Arial" panose="020B0604020202020204" pitchFamily="34" charset="0"/>
                <a:sym typeface="Roboto"/>
              </a:rPr>
              <a:t>Качество и надежность.</a:t>
            </a:r>
            <a:endParaRPr sz="1333" dirty="0">
              <a:latin typeface="Arial" panose="020B0604020202020204" pitchFamily="34" charset="0"/>
              <a:ea typeface="Open Sans" panose="020B0606030504020204" pitchFamily="34" charset="0"/>
              <a:cs typeface="Arial" panose="020B0604020202020204" pitchFamily="34" charset="0"/>
              <a:sym typeface="Roboto"/>
            </a:endParaRPr>
          </a:p>
        </p:txBody>
      </p:sp>
      <p:sp>
        <p:nvSpPr>
          <p:cNvPr id="441" name="Google Shape;441;p36"/>
          <p:cNvSpPr txBox="1"/>
          <p:nvPr/>
        </p:nvSpPr>
        <p:spPr>
          <a:xfrm>
            <a:off x="2265200" y="4447601"/>
            <a:ext cx="3780000" cy="1538444"/>
          </a:xfrm>
          <a:prstGeom prst="rect">
            <a:avLst/>
          </a:prstGeom>
          <a:noFill/>
          <a:ln>
            <a:noFill/>
          </a:ln>
        </p:spPr>
        <p:txBody>
          <a:bodyPr spcFirstLastPara="1" wrap="square" lIns="121900" tIns="60933" rIns="121900" bIns="60933" anchor="t" anchorCtr="0">
            <a:spAutoFit/>
          </a:bodyPr>
          <a:lstStyle/>
          <a:p>
            <a:pPr>
              <a:lnSpc>
                <a:spcPct val="115000"/>
              </a:lnSpc>
            </a:pPr>
            <a:r>
              <a:rPr lang="ru" sz="1333" b="1" dirty="0">
                <a:latin typeface="Arial" panose="020B0604020202020204" pitchFamily="34" charset="0"/>
                <a:ea typeface="Open Sans" panose="020B0606030504020204" pitchFamily="34" charset="0"/>
                <a:cs typeface="Arial" panose="020B0604020202020204" pitchFamily="34" charset="0"/>
                <a:sym typeface="Roboto"/>
              </a:rPr>
              <a:t>Nestlé</a:t>
            </a:r>
            <a:endParaRPr sz="1333" b="1" dirty="0">
              <a:latin typeface="Arial" panose="020B0604020202020204" pitchFamily="34" charset="0"/>
              <a:ea typeface="Open Sans" panose="020B0606030504020204" pitchFamily="34" charset="0"/>
              <a:cs typeface="Arial" panose="020B0604020202020204" pitchFamily="34" charset="0"/>
              <a:sym typeface="Roboto"/>
            </a:endParaRPr>
          </a:p>
          <a:p>
            <a:pPr marL="239993">
              <a:lnSpc>
                <a:spcPct val="115000"/>
              </a:lnSpc>
            </a:pPr>
            <a:r>
              <a:rPr lang="ru" sz="1333" dirty="0">
                <a:latin typeface="Arial" panose="020B0604020202020204" pitchFamily="34" charset="0"/>
                <a:ea typeface="Open Sans" panose="020B0606030504020204" pitchFamily="34" charset="0"/>
                <a:cs typeface="Arial" panose="020B0604020202020204" pitchFamily="34" charset="0"/>
                <a:sym typeface="Roboto"/>
              </a:rPr>
              <a:t>Качество и безопасность </a:t>
            </a:r>
            <a:endParaRPr sz="1333" dirty="0">
              <a:latin typeface="Arial" panose="020B0604020202020204" pitchFamily="34" charset="0"/>
              <a:ea typeface="Open Sans" panose="020B0606030504020204" pitchFamily="34" charset="0"/>
              <a:cs typeface="Arial" panose="020B0604020202020204" pitchFamily="34" charset="0"/>
              <a:sym typeface="Roboto"/>
            </a:endParaRPr>
          </a:p>
          <a:p>
            <a:pPr marL="239993">
              <a:lnSpc>
                <a:spcPct val="115000"/>
              </a:lnSpc>
            </a:pPr>
            <a:r>
              <a:rPr lang="ru" sz="1333" dirty="0">
                <a:latin typeface="Arial" panose="020B0604020202020204" pitchFamily="34" charset="0"/>
                <a:ea typeface="Open Sans" panose="020B0606030504020204" pitchFamily="34" charset="0"/>
                <a:cs typeface="Arial" panose="020B0604020202020204" pitchFamily="34" charset="0"/>
                <a:sym typeface="Roboto"/>
              </a:rPr>
              <a:t>Забота о потребителях </a:t>
            </a:r>
            <a:endParaRPr sz="1333" dirty="0">
              <a:latin typeface="Arial" panose="020B0604020202020204" pitchFamily="34" charset="0"/>
              <a:ea typeface="Open Sans" panose="020B0606030504020204" pitchFamily="34" charset="0"/>
              <a:cs typeface="Arial" panose="020B0604020202020204" pitchFamily="34" charset="0"/>
              <a:sym typeface="Roboto"/>
            </a:endParaRPr>
          </a:p>
          <a:p>
            <a:pPr marL="239993">
              <a:lnSpc>
                <a:spcPct val="115000"/>
              </a:lnSpc>
            </a:pPr>
            <a:r>
              <a:rPr lang="ru" sz="1333" dirty="0">
                <a:latin typeface="Arial" panose="020B0604020202020204" pitchFamily="34" charset="0"/>
                <a:ea typeface="Open Sans" panose="020B0606030504020204" pitchFamily="34" charset="0"/>
                <a:cs typeface="Arial" panose="020B0604020202020204" pitchFamily="34" charset="0"/>
                <a:sym typeface="Roboto"/>
              </a:rPr>
              <a:t>Устойчивое развитие </a:t>
            </a:r>
            <a:endParaRPr sz="1333" dirty="0">
              <a:latin typeface="Arial" panose="020B0604020202020204" pitchFamily="34" charset="0"/>
              <a:ea typeface="Open Sans" panose="020B0606030504020204" pitchFamily="34" charset="0"/>
              <a:cs typeface="Arial" panose="020B0604020202020204" pitchFamily="34" charset="0"/>
              <a:sym typeface="Roboto"/>
            </a:endParaRPr>
          </a:p>
          <a:p>
            <a:pPr marL="239993">
              <a:lnSpc>
                <a:spcPct val="115000"/>
              </a:lnSpc>
            </a:pPr>
            <a:r>
              <a:rPr lang="ru" sz="1333" dirty="0">
                <a:latin typeface="Arial" panose="020B0604020202020204" pitchFamily="34" charset="0"/>
                <a:ea typeface="Open Sans" panose="020B0606030504020204" pitchFamily="34" charset="0"/>
                <a:cs typeface="Arial" panose="020B0604020202020204" pitchFamily="34" charset="0"/>
                <a:sym typeface="Roboto"/>
              </a:rPr>
              <a:t>Поддержка сообществ </a:t>
            </a:r>
            <a:endParaRPr sz="1333" dirty="0">
              <a:latin typeface="Arial" panose="020B0604020202020204" pitchFamily="34" charset="0"/>
              <a:ea typeface="Open Sans" panose="020B0606030504020204" pitchFamily="34" charset="0"/>
              <a:cs typeface="Arial" panose="020B0604020202020204" pitchFamily="34" charset="0"/>
              <a:sym typeface="Roboto"/>
            </a:endParaRPr>
          </a:p>
          <a:p>
            <a:pPr marL="239993">
              <a:lnSpc>
                <a:spcPct val="115000"/>
              </a:lnSpc>
            </a:pPr>
            <a:r>
              <a:rPr lang="ru" sz="1333" dirty="0">
                <a:latin typeface="Arial" panose="020B0604020202020204" pitchFamily="34" charset="0"/>
                <a:ea typeface="Open Sans" panose="020B0606030504020204" pitchFamily="34" charset="0"/>
                <a:cs typeface="Arial" panose="020B0604020202020204" pitchFamily="34" charset="0"/>
                <a:sym typeface="Roboto"/>
              </a:rPr>
              <a:t>Уважение и честность</a:t>
            </a:r>
            <a:endParaRPr sz="1333" dirty="0">
              <a:latin typeface="Arial" panose="020B0604020202020204" pitchFamily="34" charset="0"/>
              <a:ea typeface="Open Sans" panose="020B0606030504020204" pitchFamily="34" charset="0"/>
              <a:cs typeface="Arial" panose="020B0604020202020204" pitchFamily="34" charset="0"/>
              <a:sym typeface="Roboto"/>
            </a:endParaRPr>
          </a:p>
        </p:txBody>
      </p:sp>
      <p:pic>
        <p:nvPicPr>
          <p:cNvPr id="443" name="Google Shape;443;p36"/>
          <p:cNvPicPr preferRelativeResize="0">
            <a:picLocks/>
          </p:cNvPicPr>
          <p:nvPr/>
        </p:nvPicPr>
        <p:blipFill>
          <a:blip r:embed="rId4">
            <a:alphaModFix/>
          </a:blip>
          <a:stretch>
            <a:fillRect/>
          </a:stretch>
        </p:blipFill>
        <p:spPr>
          <a:xfrm>
            <a:off x="1255580" y="1754588"/>
            <a:ext cx="756000" cy="756000"/>
          </a:xfrm>
          <a:prstGeom prst="rect">
            <a:avLst/>
          </a:prstGeom>
          <a:noFill/>
          <a:ln>
            <a:noFill/>
          </a:ln>
          <a:effectLst/>
        </p:spPr>
      </p:pic>
      <p:pic>
        <p:nvPicPr>
          <p:cNvPr id="444" name="Google Shape;444;p36"/>
          <p:cNvPicPr preferRelativeResize="0"/>
          <p:nvPr/>
        </p:nvPicPr>
        <p:blipFill>
          <a:blip r:embed="rId5">
            <a:alphaModFix/>
          </a:blip>
          <a:stretch>
            <a:fillRect/>
          </a:stretch>
        </p:blipFill>
        <p:spPr>
          <a:xfrm>
            <a:off x="1255580" y="3250773"/>
            <a:ext cx="756000" cy="756000"/>
          </a:xfrm>
          <a:prstGeom prst="rect">
            <a:avLst/>
          </a:prstGeom>
          <a:noFill/>
          <a:ln>
            <a:noFill/>
          </a:ln>
          <a:effectLst>
            <a:outerShdw blurRad="57785" dist="33020" dir="3180000" algn="ctr">
              <a:srgbClr val="000000">
                <a:alpha val="30000"/>
              </a:srgbClr>
            </a:outerShdw>
          </a:effectLst>
        </p:spPr>
      </p:pic>
      <p:pic>
        <p:nvPicPr>
          <p:cNvPr id="445" name="Google Shape;445;p36"/>
          <p:cNvPicPr preferRelativeResize="0"/>
          <p:nvPr/>
        </p:nvPicPr>
        <p:blipFill>
          <a:blip r:embed="rId6">
            <a:alphaModFix/>
          </a:blip>
          <a:stretch>
            <a:fillRect/>
          </a:stretch>
        </p:blipFill>
        <p:spPr>
          <a:xfrm>
            <a:off x="1255580" y="4720874"/>
            <a:ext cx="756000" cy="756000"/>
          </a:xfrm>
          <a:prstGeom prst="rect">
            <a:avLst/>
          </a:prstGeom>
          <a:noFill/>
          <a:ln>
            <a:noFill/>
          </a:ln>
          <a:effectLst>
            <a:glow rad="139700">
              <a:schemeClr val="accent6">
                <a:satMod val="175000"/>
                <a:alpha val="40000"/>
              </a:schemeClr>
            </a:glow>
          </a:effectLst>
        </p:spPr>
      </p:pic>
      <p:pic>
        <p:nvPicPr>
          <p:cNvPr id="446" name="Google Shape;446;p36"/>
          <p:cNvPicPr preferRelativeResize="0"/>
          <p:nvPr/>
        </p:nvPicPr>
        <p:blipFill>
          <a:blip r:embed="rId7">
            <a:alphaModFix/>
            <a:extLst>
              <a:ext uri="{BEBA8EAE-BF5A-486C-A8C5-ECC9F3942E4B}">
                <a14:imgProps xmlns:a14="http://schemas.microsoft.com/office/drawing/2010/main">
                  <a14:imgLayer r:embed="rId8">
                    <a14:imgEffect>
                      <a14:colorTemperature colorTemp="7200"/>
                    </a14:imgEffect>
                  </a14:imgLayer>
                </a14:imgProps>
              </a:ext>
            </a:extLst>
          </a:blip>
          <a:stretch>
            <a:fillRect/>
          </a:stretch>
        </p:blipFill>
        <p:spPr>
          <a:xfrm>
            <a:off x="6580701" y="3250773"/>
            <a:ext cx="756000" cy="756000"/>
          </a:xfrm>
          <a:prstGeom prst="rect">
            <a:avLst/>
          </a:prstGeom>
          <a:noFill/>
          <a:ln>
            <a:noFill/>
          </a:ln>
          <a:effectLst>
            <a:outerShdw blurRad="44450" dist="27940" dir="5400000" algn="ctr">
              <a:srgbClr val="000000">
                <a:alpha val="32000"/>
              </a:srgbClr>
            </a:outerShdw>
          </a:effectLst>
        </p:spPr>
      </p:pic>
      <p:pic>
        <p:nvPicPr>
          <p:cNvPr id="447" name="Google Shape;447;p36"/>
          <p:cNvPicPr preferRelativeResize="0"/>
          <p:nvPr/>
        </p:nvPicPr>
        <p:blipFill>
          <a:blip r:embed="rId9">
            <a:alphaModFix/>
          </a:blip>
          <a:stretch>
            <a:fillRect/>
          </a:stretch>
        </p:blipFill>
        <p:spPr>
          <a:xfrm>
            <a:off x="6580701" y="4720874"/>
            <a:ext cx="756000" cy="756000"/>
          </a:xfrm>
          <a:prstGeom prst="rect">
            <a:avLst/>
          </a:prstGeom>
          <a:noFill/>
          <a:ln>
            <a:noFill/>
          </a:ln>
        </p:spPr>
      </p:pic>
      <p:sp>
        <p:nvSpPr>
          <p:cNvPr id="2" name="Овал 1"/>
          <p:cNvSpPr/>
          <p:nvPr/>
        </p:nvSpPr>
        <p:spPr>
          <a:xfrm>
            <a:off x="6580701" y="1754588"/>
            <a:ext cx="756000" cy="756000"/>
          </a:xfrm>
          <a:prstGeom prst="ellipse">
            <a:avLst/>
          </a:prstGeom>
          <a:blipFill>
            <a:blip r:embed="rId10"/>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panose="020B0604020202020204" pitchFamily="34" charset="0"/>
              <a:cs typeface="Arial" panose="020B0604020202020204" pitchFamily="34" charset="0"/>
            </a:endParaRPr>
          </a:p>
        </p:txBody>
      </p:sp>
      <p:sp>
        <p:nvSpPr>
          <p:cNvPr id="5" name="Заголовок 25">
            <a:extLst>
              <a:ext uri="{FF2B5EF4-FFF2-40B4-BE49-F238E27FC236}">
                <a16:creationId xmlns:a16="http://schemas.microsoft.com/office/drawing/2014/main" id="{E6FB2E1F-606F-AD07-76C0-0BFA5413E693}"/>
              </a:ext>
            </a:extLst>
          </p:cNvPr>
          <p:cNvSpPr txBox="1">
            <a:spLocks/>
          </p:cNvSpPr>
          <p:nvPr/>
        </p:nvSpPr>
        <p:spPr>
          <a:xfrm>
            <a:off x="1746575" y="268961"/>
            <a:ext cx="9033720" cy="1176797"/>
          </a:xfrm>
          <a:prstGeom prst="rect">
            <a:avLst/>
          </a:prstGeom>
        </p:spPr>
        <p:txBody>
          <a:bodyPr vert="horz" lIns="91440" tIns="45720" rIns="91440" bIns="45720" rtlCol="0" anchor="ctr" anchorCtr="0">
            <a:spAutoFit/>
          </a:bodyPr>
          <a:lstStyle>
            <a:lvl1pPr algn="l" defTabSz="914400" rtl="0" eaLnBrk="1" latinLnBrk="0" hangingPunct="1">
              <a:lnSpc>
                <a:spcPct val="90000"/>
              </a:lnSpc>
              <a:spcBef>
                <a:spcPct val="0"/>
              </a:spcBef>
              <a:buNone/>
              <a:defRPr sz="3600" kern="1200">
                <a:solidFill>
                  <a:schemeClr val="accent1"/>
                </a:solidFill>
                <a:latin typeface="Play bold" panose="00000800000000000000" pitchFamily="2" charset="0"/>
                <a:ea typeface="+mj-ea"/>
                <a:cs typeface="+mj-cs"/>
              </a:defRPr>
            </a:lvl1pPr>
          </a:lstStyle>
          <a:p>
            <a:pPr algn="ctr">
              <a:lnSpc>
                <a:spcPct val="115000"/>
              </a:lnSpc>
              <a:spcBef>
                <a:spcPts val="1600"/>
              </a:spcBef>
              <a:spcAft>
                <a:spcPts val="1600"/>
              </a:spcAft>
              <a:buClr>
                <a:srgbClr val="000000"/>
              </a:buClr>
              <a:buSzPts val="1800"/>
            </a:pPr>
            <a:r>
              <a:rPr lang="ru-RU" sz="3200" b="1" dirty="0">
                <a:ln/>
                <a:solidFill>
                  <a:srgbClr val="BF9000"/>
                </a:solidFill>
                <a:latin typeface="Arial" panose="020B0604020202020204" pitchFamily="34" charset="0"/>
                <a:ea typeface="Open Sans" panose="020B0604020202020204" charset="0"/>
                <a:cs typeface="Arial" panose="020B0604020202020204" pitchFamily="34" charset="0"/>
                <a:sym typeface="Roboto"/>
              </a:rPr>
              <a:t>Примеры корпоративных ценностей </a:t>
            </a:r>
            <a:r>
              <a:rPr lang="ru-RU" sz="3200" b="1" dirty="0">
                <a:solidFill>
                  <a:srgbClr val="BF9000"/>
                </a:solidFill>
                <a:latin typeface="Arial" panose="020B0604020202020204" pitchFamily="34" charset="0"/>
                <a:ea typeface="Open Sans" panose="020B0604020202020204" charset="0"/>
                <a:cs typeface="Arial" panose="020B0604020202020204" pitchFamily="34" charset="0"/>
                <a:sym typeface="Roboto"/>
              </a:rPr>
              <a:t>международных компаний</a:t>
            </a:r>
          </a:p>
        </p:txBody>
      </p:sp>
    </p:spTree>
    <p:extLst>
      <p:ext uri="{BB962C8B-B14F-4D97-AF65-F5344CB8AC3E}">
        <p14:creationId xmlns:p14="http://schemas.microsoft.com/office/powerpoint/2010/main" val="415415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309"/>
        <p:cNvGrpSpPr/>
        <p:nvPr/>
      </p:nvGrpSpPr>
      <p:grpSpPr>
        <a:xfrm>
          <a:off x="0" y="0"/>
          <a:ext cx="0" cy="0"/>
          <a:chOff x="0" y="0"/>
          <a:chExt cx="0" cy="0"/>
        </a:xfrm>
      </p:grpSpPr>
      <p:pic>
        <p:nvPicPr>
          <p:cNvPr id="2" name="Рисунок 1" descr="Изображение выглядит как вода, векторная графика&#10;&#10;Автоматически созданное описание">
            <a:extLst>
              <a:ext uri="{FF2B5EF4-FFF2-40B4-BE49-F238E27FC236}">
                <a16:creationId xmlns:a16="http://schemas.microsoft.com/office/drawing/2014/main" id="{C6DB486B-FFB9-2CE1-4B79-412F1A47EE8A}"/>
              </a:ext>
            </a:extLst>
          </p:cNvPr>
          <p:cNvPicPr>
            <a:picLocks noChangeAspect="1"/>
          </p:cNvPicPr>
          <p:nvPr/>
        </p:nvPicPr>
        <p:blipFill>
          <a:blip r:embed="rId3">
            <a:alphaModFix amt="40000"/>
            <a:extLst>
              <a:ext uri="{28A0092B-C50C-407E-A947-70E740481C1C}">
                <a14:useLocalDpi xmlns:a14="http://schemas.microsoft.com/office/drawing/2010/main" val="0"/>
              </a:ext>
            </a:extLst>
          </a:blip>
          <a:srcRect l="14228" r="23614" b="33224"/>
          <a:stretch/>
        </p:blipFill>
        <p:spPr>
          <a:xfrm>
            <a:off x="0" y="-1"/>
            <a:ext cx="12192000" cy="6858001"/>
          </a:xfrm>
          <a:prstGeom prst="rect">
            <a:avLst/>
          </a:prstGeom>
        </p:spPr>
      </p:pic>
      <p:graphicFrame>
        <p:nvGraphicFramePr>
          <p:cNvPr id="313" name="Google Shape;313;p29"/>
          <p:cNvGraphicFramePr/>
          <p:nvPr>
            <p:extLst>
              <p:ext uri="{D42A27DB-BD31-4B8C-83A1-F6EECF244321}">
                <p14:modId xmlns:p14="http://schemas.microsoft.com/office/powerpoint/2010/main" val="1868678744"/>
              </p:ext>
            </p:extLst>
          </p:nvPr>
        </p:nvGraphicFramePr>
        <p:xfrm>
          <a:off x="750629" y="1039082"/>
          <a:ext cx="10795378" cy="5487443"/>
        </p:xfrm>
        <a:graphic>
          <a:graphicData uri="http://schemas.openxmlformats.org/drawingml/2006/table">
            <a:tbl>
              <a:tblPr bandRow="1">
                <a:tableStyleId>{EB344D84-9AFB-497E-A393-DC336BA19D2E}</a:tableStyleId>
              </a:tblPr>
              <a:tblGrid>
                <a:gridCol w="468648">
                  <a:extLst>
                    <a:ext uri="{9D8B030D-6E8A-4147-A177-3AD203B41FA5}">
                      <a16:colId xmlns:a16="http://schemas.microsoft.com/office/drawing/2014/main" val="20000"/>
                    </a:ext>
                  </a:extLst>
                </a:gridCol>
                <a:gridCol w="3553846">
                  <a:extLst>
                    <a:ext uri="{9D8B030D-6E8A-4147-A177-3AD203B41FA5}">
                      <a16:colId xmlns:a16="http://schemas.microsoft.com/office/drawing/2014/main" val="20001"/>
                    </a:ext>
                  </a:extLst>
                </a:gridCol>
                <a:gridCol w="6772884">
                  <a:extLst>
                    <a:ext uri="{9D8B030D-6E8A-4147-A177-3AD203B41FA5}">
                      <a16:colId xmlns:a16="http://schemas.microsoft.com/office/drawing/2014/main" val="20002"/>
                    </a:ext>
                  </a:extLst>
                </a:gridCol>
              </a:tblGrid>
              <a:tr h="267809">
                <a:tc>
                  <a:txBody>
                    <a:bodyPr/>
                    <a:lstStyle/>
                    <a:p>
                      <a:pPr marL="0" marR="0" lvl="0" indent="0" algn="ctr" rtl="0">
                        <a:spcBef>
                          <a:spcPts val="0"/>
                        </a:spcBef>
                        <a:spcAft>
                          <a:spcPts val="0"/>
                        </a:spcAft>
                        <a:buNone/>
                      </a:pPr>
                      <a:r>
                        <a:rPr lang="ru" sz="1400" b="1" u="none" strike="noStrike" cap="none" dirty="0">
                          <a:effectLst/>
                          <a:latin typeface="Arial" panose="020B0604020202020204" pitchFamily="34" charset="0"/>
                          <a:cs typeface="Arial" panose="020B0604020202020204" pitchFamily="34" charset="0"/>
                          <a:sym typeface="Roboto"/>
                        </a:rPr>
                        <a:t>№</a:t>
                      </a:r>
                      <a:endParaRPr sz="1400" b="1" dirty="0">
                        <a:solidFill>
                          <a:schemeClr val="accent2">
                            <a:lumMod val="75000"/>
                            <a:lumOff val="25000"/>
                          </a:schemeClr>
                        </a:solidFill>
                        <a:effectLst/>
                        <a:latin typeface="Arial" panose="020B0604020202020204" pitchFamily="34" charset="0"/>
                        <a:ea typeface="Open Sans" panose="020B0606030504020204" pitchFamily="34" charset="0"/>
                        <a:cs typeface="Arial" panose="020B0604020202020204" pitchFamily="34" charset="0"/>
                        <a:sym typeface="Roboto"/>
                      </a:endParaRPr>
                    </a:p>
                  </a:txBody>
                  <a:tcPr marL="91467" marR="91467" marT="45733" marB="45733">
                    <a:lnL>
                      <a:noFill/>
                    </a:lnL>
                    <a:lnR>
                      <a:noFill/>
                    </a:lnR>
                    <a:lnT w="25400" cmpd="sng">
                      <a:noFill/>
                    </a:lnT>
                    <a:lnB>
                      <a:noFill/>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ru" sz="1400" b="1" dirty="0">
                          <a:effectLst/>
                          <a:latin typeface="Arial" panose="020B0604020202020204" pitchFamily="34" charset="0"/>
                          <a:cs typeface="Arial" panose="020B0604020202020204" pitchFamily="34" charset="0"/>
                          <a:sym typeface="Roboto"/>
                        </a:rPr>
                        <a:t>Вопросы</a:t>
                      </a:r>
                      <a:endParaRPr sz="1400" b="1" dirty="0">
                        <a:solidFill>
                          <a:schemeClr val="accent2">
                            <a:lumMod val="75000"/>
                            <a:lumOff val="25000"/>
                          </a:schemeClr>
                        </a:solidFill>
                        <a:effectLst/>
                        <a:latin typeface="Arial" panose="020B0604020202020204" pitchFamily="34" charset="0"/>
                        <a:ea typeface="Open Sans" panose="020B0606030504020204" pitchFamily="34" charset="0"/>
                        <a:cs typeface="Arial" panose="020B0604020202020204" pitchFamily="34" charset="0"/>
                        <a:sym typeface="Roboto"/>
                      </a:endParaRPr>
                    </a:p>
                  </a:txBody>
                  <a:tcPr marL="91467" marR="91467" marT="45733" marB="45733">
                    <a:lnL>
                      <a:noFill/>
                    </a:lnL>
                    <a:lnR>
                      <a:noFill/>
                    </a:lnR>
                    <a:lnT w="25400" cmpd="sng">
                      <a:noFill/>
                    </a:lnT>
                    <a:lnB>
                      <a:noFill/>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ru" sz="1400" b="1" dirty="0">
                          <a:effectLst/>
                          <a:latin typeface="Arial" panose="020B0604020202020204" pitchFamily="34" charset="0"/>
                          <a:cs typeface="Arial" panose="020B0604020202020204" pitchFamily="34" charset="0"/>
                          <a:sym typeface="Roboto"/>
                        </a:rPr>
                        <a:t>Обобщенные ответы</a:t>
                      </a:r>
                      <a:endParaRPr sz="1400" b="1" dirty="0">
                        <a:solidFill>
                          <a:schemeClr val="accent2">
                            <a:lumMod val="75000"/>
                            <a:lumOff val="25000"/>
                          </a:schemeClr>
                        </a:solidFill>
                        <a:effectLst/>
                        <a:latin typeface="Arial" panose="020B0604020202020204" pitchFamily="34" charset="0"/>
                        <a:ea typeface="Open Sans" panose="020B0606030504020204" pitchFamily="34" charset="0"/>
                        <a:cs typeface="Arial" panose="020B0604020202020204" pitchFamily="34" charset="0"/>
                        <a:sym typeface="Roboto"/>
                      </a:endParaRPr>
                    </a:p>
                  </a:txBody>
                  <a:tcPr marL="91467" marR="91467" marT="45733" marB="45733">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14351">
                <a:tc>
                  <a:txBody>
                    <a:bodyPr/>
                    <a:lstStyle/>
                    <a:p>
                      <a:pPr marL="0" marR="0" lvl="0" indent="0" algn="ctr" rtl="0">
                        <a:spcBef>
                          <a:spcPts val="0"/>
                        </a:spcBef>
                        <a:spcAft>
                          <a:spcPts val="0"/>
                        </a:spcAft>
                        <a:buNone/>
                      </a:pPr>
                      <a:r>
                        <a:rPr lang="ru" sz="1100" dirty="0">
                          <a:effectLst/>
                          <a:latin typeface="Arial" panose="020B0604020202020204" pitchFamily="34" charset="0"/>
                          <a:cs typeface="Arial" panose="020B0604020202020204" pitchFamily="34" charset="0"/>
                          <a:sym typeface="Roboto"/>
                        </a:rPr>
                        <a:t>1</a:t>
                      </a:r>
                      <a:endParaRPr sz="1100" b="0" i="0" dirty="0">
                        <a:effectLst/>
                        <a:latin typeface="Arial" panose="020B0604020202020204" pitchFamily="34" charset="0"/>
                        <a:ea typeface="Open Sans" panose="020B0606030504020204" pitchFamily="34" charset="0"/>
                        <a:cs typeface="Arial" panose="020B0604020202020204" pitchFamily="34" charset="0"/>
                        <a:sym typeface="Roboto"/>
                      </a:endParaRPr>
                    </a:p>
                  </a:txBody>
                  <a:tcPr marL="91467" marR="91467" marT="45733" marB="45733"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r>
                        <a:rPr lang="ru" sz="1100" dirty="0">
                          <a:effectLst/>
                          <a:latin typeface="Arial" panose="020B0604020202020204" pitchFamily="34" charset="0"/>
                          <a:cs typeface="Arial" panose="020B0604020202020204" pitchFamily="34" charset="0"/>
                          <a:sym typeface="Roboto"/>
                        </a:rPr>
                        <a:t>Какую роль может играть СПК в достижении социально-экономических целей развития Актюбинской области?</a:t>
                      </a:r>
                      <a:endParaRPr sz="1100" b="0" i="0" dirty="0">
                        <a:effectLst/>
                        <a:latin typeface="Arial" panose="020B0604020202020204" pitchFamily="34" charset="0"/>
                        <a:ea typeface="Open Sans" panose="020B0606030504020204" pitchFamily="34" charset="0"/>
                        <a:cs typeface="Arial" panose="020B0604020202020204" pitchFamily="34" charset="0"/>
                        <a:sym typeface="Roboto"/>
                      </a:endParaRPr>
                    </a:p>
                  </a:txBody>
                  <a:tcPr marL="91467" marR="91467" marT="45733" marB="45733"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r>
                        <a:rPr lang="ru" sz="1100" dirty="0">
                          <a:latin typeface="Arial" panose="020B0604020202020204" pitchFamily="34" charset="0"/>
                          <a:cs typeface="Arial" panose="020B0604020202020204" pitchFamily="34" charset="0"/>
                          <a:sym typeface="Roboto"/>
                        </a:rPr>
                        <a:t>Респонденты отметили, что СПК может сыграть ключевую роль в поддержке экономической активности, создании рабочих мест и улучшении инфраструктуры. Также упоминается важность поддержки малого и среднего бизнеса и продвижения местного производства.</a:t>
                      </a:r>
                      <a:endParaRPr sz="1100" dirty="0">
                        <a:latin typeface="Arial" panose="020B0604020202020204" pitchFamily="34" charset="0"/>
                        <a:ea typeface="Open Sans" panose="020B0606030504020204" pitchFamily="34" charset="0"/>
                        <a:cs typeface="Arial" panose="020B0604020202020204" pitchFamily="34" charset="0"/>
                        <a:sym typeface="Roboto"/>
                      </a:endParaRPr>
                    </a:p>
                  </a:txBody>
                  <a:tcPr marL="91467" marR="91467" marT="45733" marB="45733"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14351">
                <a:tc>
                  <a:txBody>
                    <a:bodyPr/>
                    <a:lstStyle/>
                    <a:p>
                      <a:pPr marL="0" marR="0" lvl="0" indent="0" algn="ctr" rtl="0">
                        <a:spcBef>
                          <a:spcPts val="0"/>
                        </a:spcBef>
                        <a:spcAft>
                          <a:spcPts val="0"/>
                        </a:spcAft>
                        <a:buNone/>
                      </a:pPr>
                      <a:r>
                        <a:rPr lang="ru" sz="1100" kern="1200" dirty="0">
                          <a:solidFill>
                            <a:schemeClr val="dk1"/>
                          </a:solidFill>
                          <a:effectLst/>
                          <a:latin typeface="Arial" panose="020B0604020202020204" pitchFamily="34" charset="0"/>
                          <a:cs typeface="Arial" panose="020B0604020202020204" pitchFamily="34" charset="0"/>
                          <a:sym typeface="Roboto"/>
                        </a:rPr>
                        <a:t>2</a:t>
                      </a:r>
                      <a:endParaRPr sz="1100" kern="1200" dirty="0">
                        <a:solidFill>
                          <a:schemeClr val="dk1"/>
                        </a:solidFill>
                        <a:effectLst/>
                        <a:latin typeface="Arial" panose="020B0604020202020204" pitchFamily="34" charset="0"/>
                        <a:ea typeface="Open Sans" panose="020B0606030504020204" pitchFamily="34" charset="0"/>
                        <a:cs typeface="Arial" panose="020B0604020202020204" pitchFamily="34" charset="0"/>
                        <a:sym typeface="Roboto"/>
                      </a:endParaRPr>
                    </a:p>
                  </a:txBody>
                  <a:tcPr marL="91467" marR="91467" marT="45733" marB="45733"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r>
                        <a:rPr lang="ru" sz="1100" kern="1200" dirty="0">
                          <a:solidFill>
                            <a:schemeClr val="dk1"/>
                          </a:solidFill>
                          <a:effectLst/>
                          <a:latin typeface="Arial" panose="020B0604020202020204" pitchFamily="34" charset="0"/>
                          <a:cs typeface="Arial" panose="020B0604020202020204" pitchFamily="34" charset="0"/>
                          <a:sym typeface="Roboto"/>
                        </a:rPr>
                        <a:t>Какие, по Вашему мнению, имеются сильные стороны у СПК, а какие являются точкой роста в будущем? </a:t>
                      </a:r>
                      <a:endParaRPr sz="1100" kern="1200" dirty="0">
                        <a:solidFill>
                          <a:schemeClr val="dk1"/>
                        </a:solidFill>
                        <a:effectLst/>
                        <a:latin typeface="Arial" panose="020B0604020202020204" pitchFamily="34" charset="0"/>
                        <a:ea typeface="Open Sans" panose="020B0606030504020204" pitchFamily="34" charset="0"/>
                        <a:cs typeface="Arial" panose="020B0604020202020204" pitchFamily="34" charset="0"/>
                        <a:sym typeface="Roboto"/>
                      </a:endParaRPr>
                    </a:p>
                  </a:txBody>
                  <a:tcPr marL="91467" marR="91467" marT="45733" marB="45733"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r>
                        <a:rPr lang="ru" sz="1100" kern="1200" dirty="0">
                          <a:solidFill>
                            <a:schemeClr val="dk1"/>
                          </a:solidFill>
                          <a:effectLst/>
                          <a:latin typeface="Arial" panose="020B0604020202020204" pitchFamily="34" charset="0"/>
                          <a:cs typeface="Arial" panose="020B0604020202020204" pitchFamily="34" charset="0"/>
                          <a:sym typeface="Roboto"/>
                        </a:rPr>
                        <a:t>Сильными сторонами отмечаются административный ресурс и поддержка местных властей. Точками роста указаны недостаток квалифицированных кадров и необходимость укрепления корпоративного управления.</a:t>
                      </a:r>
                      <a:endParaRPr sz="1100" kern="1200" dirty="0">
                        <a:solidFill>
                          <a:schemeClr val="dk1"/>
                        </a:solidFill>
                        <a:effectLst/>
                        <a:latin typeface="Arial" panose="020B0604020202020204" pitchFamily="34" charset="0"/>
                        <a:ea typeface="Open Sans" panose="020B0606030504020204" pitchFamily="34" charset="0"/>
                        <a:cs typeface="Arial" panose="020B0604020202020204" pitchFamily="34" charset="0"/>
                        <a:sym typeface="Roboto"/>
                      </a:endParaRPr>
                    </a:p>
                  </a:txBody>
                  <a:tcPr marL="91467" marR="91467" marT="45733" marB="45733"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960893">
                <a:tc>
                  <a:txBody>
                    <a:bodyPr/>
                    <a:lstStyle/>
                    <a:p>
                      <a:pPr marL="0" marR="0" lvl="0" indent="0" algn="ctr" rtl="0">
                        <a:spcBef>
                          <a:spcPts val="0"/>
                        </a:spcBef>
                        <a:spcAft>
                          <a:spcPts val="0"/>
                        </a:spcAft>
                        <a:buNone/>
                      </a:pPr>
                      <a:r>
                        <a:rPr lang="ru" sz="1100" dirty="0">
                          <a:effectLst/>
                          <a:latin typeface="Arial" panose="020B0604020202020204" pitchFamily="34" charset="0"/>
                          <a:cs typeface="Arial" panose="020B0604020202020204" pitchFamily="34" charset="0"/>
                          <a:sym typeface="Roboto"/>
                        </a:rPr>
                        <a:t>3</a:t>
                      </a:r>
                      <a:endParaRPr sz="1100" b="0" i="0" dirty="0">
                        <a:effectLst/>
                        <a:latin typeface="Arial" panose="020B0604020202020204" pitchFamily="34" charset="0"/>
                        <a:ea typeface="Open Sans" panose="020B0606030504020204" pitchFamily="34" charset="0"/>
                        <a:cs typeface="Arial" panose="020B0604020202020204" pitchFamily="34" charset="0"/>
                        <a:sym typeface="Roboto"/>
                      </a:endParaRPr>
                    </a:p>
                  </a:txBody>
                  <a:tcPr marL="91467" marR="91467" marT="45733" marB="45733"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r>
                        <a:rPr lang="ru" sz="1100" dirty="0">
                          <a:effectLst/>
                          <a:latin typeface="Arial" panose="020B0604020202020204" pitchFamily="34" charset="0"/>
                          <a:cs typeface="Arial" panose="020B0604020202020204" pitchFamily="34" charset="0"/>
                          <a:sym typeface="Roboto"/>
                        </a:rPr>
                        <a:t>Нужен ли отдельный закон, регулирующий деятельность СПК?</a:t>
                      </a:r>
                      <a:endParaRPr sz="1100" b="0" i="0" dirty="0">
                        <a:effectLst/>
                        <a:latin typeface="Arial" panose="020B0604020202020204" pitchFamily="34" charset="0"/>
                        <a:ea typeface="Open Sans" panose="020B0606030504020204" pitchFamily="34" charset="0"/>
                        <a:cs typeface="Arial" panose="020B0604020202020204" pitchFamily="34" charset="0"/>
                        <a:sym typeface="Roboto"/>
                      </a:endParaRPr>
                    </a:p>
                  </a:txBody>
                  <a:tcPr marL="91467" marR="91467" marT="45733" marB="45733"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r>
                        <a:rPr lang="ru" sz="1100" dirty="0">
                          <a:latin typeface="Arial" panose="020B0604020202020204" pitchFamily="34" charset="0"/>
                          <a:cs typeface="Arial" panose="020B0604020202020204" pitchFamily="34" charset="0"/>
                          <a:sym typeface="Roboto"/>
                        </a:rPr>
                        <a:t>Мнения респондентов разделились: </a:t>
                      </a:r>
                      <a:endParaRPr sz="1100" dirty="0">
                        <a:latin typeface="Arial" panose="020B0604020202020204" pitchFamily="34" charset="0"/>
                        <a:cs typeface="Arial" panose="020B0604020202020204" pitchFamily="34" charset="0"/>
                        <a:sym typeface="Roboto"/>
                      </a:endParaRPr>
                    </a:p>
                    <a:p>
                      <a:pPr marL="0" marR="0" lvl="0" indent="0" algn="l" rtl="0">
                        <a:spcBef>
                          <a:spcPts val="0"/>
                        </a:spcBef>
                        <a:spcAft>
                          <a:spcPts val="0"/>
                        </a:spcAft>
                        <a:buNone/>
                      </a:pPr>
                      <a:r>
                        <a:rPr lang="ru" sz="1100" dirty="0">
                          <a:latin typeface="Arial" panose="020B0604020202020204" pitchFamily="34" charset="0"/>
                          <a:cs typeface="Arial" panose="020B0604020202020204" pitchFamily="34" charset="0"/>
                          <a:sym typeface="Roboto"/>
                        </a:rPr>
                        <a:t>V1) Отдельный закон необходим. Такой закон поможет устранить законодательные пробелы и четко определить функции и ответственность СПК. </a:t>
                      </a:r>
                      <a:endParaRPr sz="1100" dirty="0">
                        <a:latin typeface="Arial" panose="020B0604020202020204" pitchFamily="34" charset="0"/>
                        <a:cs typeface="Arial" panose="020B0604020202020204" pitchFamily="34" charset="0"/>
                        <a:sym typeface="Roboto"/>
                      </a:endParaRPr>
                    </a:p>
                    <a:p>
                      <a:pPr marL="0" marR="0" lvl="0" indent="0" algn="l" rtl="0">
                        <a:spcBef>
                          <a:spcPts val="0"/>
                        </a:spcBef>
                        <a:spcAft>
                          <a:spcPts val="0"/>
                        </a:spcAft>
                        <a:buNone/>
                      </a:pPr>
                      <a:r>
                        <a:rPr lang="ru" sz="1100" dirty="0">
                          <a:latin typeface="Arial" panose="020B0604020202020204" pitchFamily="34" charset="0"/>
                          <a:cs typeface="Arial" panose="020B0604020202020204" pitchFamily="34" charset="0"/>
                          <a:sym typeface="Roboto"/>
                        </a:rPr>
                        <a:t>V2) Отдельный закон не обязателен, если будет разработана понятная стратегия с ясными целями и эффективной системой корпоративного управления.</a:t>
                      </a:r>
                      <a:endParaRPr sz="1100" dirty="0">
                        <a:latin typeface="Arial" panose="020B0604020202020204" pitchFamily="34" charset="0"/>
                        <a:ea typeface="Open Sans" panose="020B0606030504020204" pitchFamily="34" charset="0"/>
                        <a:cs typeface="Arial" panose="020B0604020202020204" pitchFamily="34" charset="0"/>
                        <a:sym typeface="Roboto"/>
                      </a:endParaRPr>
                    </a:p>
                  </a:txBody>
                  <a:tcPr marL="91467" marR="91467" marT="45733" marB="45733"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41080">
                <a:tc>
                  <a:txBody>
                    <a:bodyPr/>
                    <a:lstStyle/>
                    <a:p>
                      <a:pPr marL="0" marR="0" lvl="0" indent="0" algn="ctr" defTabSz="914400" rtl="0" eaLnBrk="1" latinLnBrk="0" hangingPunct="1">
                        <a:spcBef>
                          <a:spcPts val="0"/>
                        </a:spcBef>
                        <a:spcAft>
                          <a:spcPts val="0"/>
                        </a:spcAft>
                        <a:buNone/>
                      </a:pPr>
                      <a:r>
                        <a:rPr lang="ru" sz="1100" kern="1200" dirty="0">
                          <a:solidFill>
                            <a:schemeClr val="dk1"/>
                          </a:solidFill>
                          <a:effectLst/>
                          <a:latin typeface="Arial" panose="020B0604020202020204" pitchFamily="34" charset="0"/>
                          <a:cs typeface="Arial" panose="020B0604020202020204" pitchFamily="34" charset="0"/>
                          <a:sym typeface="Roboto"/>
                        </a:rPr>
                        <a:t>4</a:t>
                      </a:r>
                      <a:endParaRPr sz="1100" kern="1200" dirty="0">
                        <a:solidFill>
                          <a:schemeClr val="dk1"/>
                        </a:solidFill>
                        <a:effectLst/>
                        <a:latin typeface="Arial" panose="020B0604020202020204" pitchFamily="34" charset="0"/>
                        <a:ea typeface="Open Sans" panose="020B0606030504020204" pitchFamily="34" charset="0"/>
                        <a:cs typeface="Arial" panose="020B0604020202020204" pitchFamily="34" charset="0"/>
                        <a:sym typeface="Roboto"/>
                      </a:endParaRPr>
                    </a:p>
                  </a:txBody>
                  <a:tcPr marL="91467" marR="91467" marT="45733" marB="45733"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latinLnBrk="0" hangingPunct="1">
                        <a:spcBef>
                          <a:spcPts val="0"/>
                        </a:spcBef>
                        <a:spcAft>
                          <a:spcPts val="0"/>
                        </a:spcAft>
                        <a:buNone/>
                      </a:pPr>
                      <a:r>
                        <a:rPr lang="ru" sz="1100" kern="1200" dirty="0">
                          <a:solidFill>
                            <a:schemeClr val="dk1"/>
                          </a:solidFill>
                          <a:effectLst/>
                          <a:latin typeface="Arial" panose="020B0604020202020204" pitchFamily="34" charset="0"/>
                          <a:cs typeface="Arial" panose="020B0604020202020204" pitchFamily="34" charset="0"/>
                          <a:sym typeface="Roboto"/>
                        </a:rPr>
                        <a:t>Как Вы относитесь к текущему уровню корпоративного управления СПК?</a:t>
                      </a:r>
                      <a:endParaRPr sz="1100" kern="1200" dirty="0">
                        <a:solidFill>
                          <a:schemeClr val="dk1"/>
                        </a:solidFill>
                        <a:effectLst/>
                        <a:latin typeface="Arial" panose="020B0604020202020204" pitchFamily="34" charset="0"/>
                        <a:ea typeface="Open Sans" panose="020B0606030504020204" pitchFamily="34" charset="0"/>
                        <a:cs typeface="Arial" panose="020B0604020202020204" pitchFamily="34" charset="0"/>
                        <a:sym typeface="Roboto"/>
                      </a:endParaRPr>
                    </a:p>
                  </a:txBody>
                  <a:tcPr marL="91467" marR="91467" marT="45733" marB="45733"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latinLnBrk="0" hangingPunct="1">
                        <a:spcBef>
                          <a:spcPts val="0"/>
                        </a:spcBef>
                        <a:spcAft>
                          <a:spcPts val="0"/>
                        </a:spcAft>
                        <a:buNone/>
                      </a:pPr>
                      <a:r>
                        <a:rPr lang="ru" sz="1100" kern="1200" dirty="0">
                          <a:solidFill>
                            <a:schemeClr val="dk1"/>
                          </a:solidFill>
                          <a:effectLst/>
                          <a:latin typeface="Arial" panose="020B0604020202020204" pitchFamily="34" charset="0"/>
                          <a:cs typeface="Arial" panose="020B0604020202020204" pitchFamily="34" charset="0"/>
                          <a:sym typeface="Roboto"/>
                        </a:rPr>
                        <a:t>Предложения включают улучшение управления активами, привлечение инвестиций, и укрепление финансовой устойчивости.</a:t>
                      </a:r>
                      <a:endParaRPr sz="1100" kern="1200" dirty="0">
                        <a:solidFill>
                          <a:schemeClr val="dk1"/>
                        </a:solidFill>
                        <a:effectLst/>
                        <a:latin typeface="Arial" panose="020B0604020202020204" pitchFamily="34" charset="0"/>
                        <a:ea typeface="Open Sans" panose="020B0606030504020204" pitchFamily="34" charset="0"/>
                        <a:cs typeface="Arial" panose="020B0604020202020204" pitchFamily="34" charset="0"/>
                        <a:sym typeface="Roboto"/>
                      </a:endParaRPr>
                    </a:p>
                  </a:txBody>
                  <a:tcPr marL="91467" marR="91467" marT="45733" marB="45733"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4351">
                <a:tc>
                  <a:txBody>
                    <a:bodyPr/>
                    <a:lstStyle/>
                    <a:p>
                      <a:pPr marL="0" marR="0" lvl="0" indent="0" algn="ctr" rtl="0">
                        <a:spcBef>
                          <a:spcPts val="0"/>
                        </a:spcBef>
                        <a:spcAft>
                          <a:spcPts val="0"/>
                        </a:spcAft>
                        <a:buNone/>
                      </a:pPr>
                      <a:r>
                        <a:rPr lang="ru" sz="1100" dirty="0">
                          <a:effectLst/>
                          <a:latin typeface="Arial" panose="020B0604020202020204" pitchFamily="34" charset="0"/>
                          <a:cs typeface="Arial" panose="020B0604020202020204" pitchFamily="34" charset="0"/>
                          <a:sym typeface="Roboto"/>
                        </a:rPr>
                        <a:t>5</a:t>
                      </a:r>
                      <a:endParaRPr sz="1100" b="0" i="0" dirty="0">
                        <a:effectLst/>
                        <a:latin typeface="Arial" panose="020B0604020202020204" pitchFamily="34" charset="0"/>
                        <a:ea typeface="Open Sans" panose="020B0606030504020204" pitchFamily="34" charset="0"/>
                        <a:cs typeface="Arial" panose="020B0604020202020204" pitchFamily="34" charset="0"/>
                        <a:sym typeface="Roboto"/>
                      </a:endParaRPr>
                    </a:p>
                  </a:txBody>
                  <a:tcPr marL="91467" marR="91467" marT="45733" marB="45733"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r>
                        <a:rPr lang="ru" sz="1100" dirty="0">
                          <a:effectLst/>
                          <a:latin typeface="Arial" panose="020B0604020202020204" pitchFamily="34" charset="0"/>
                          <a:cs typeface="Arial" panose="020B0604020202020204" pitchFamily="34" charset="0"/>
                          <a:sym typeface="Roboto"/>
                        </a:rPr>
                        <a:t>Необходим ли СПК как финансовый институт развития, влияющий на инвестиционную привлекательность региона?</a:t>
                      </a:r>
                      <a:endParaRPr sz="1100" b="0" i="0" dirty="0">
                        <a:effectLst/>
                        <a:latin typeface="Arial" panose="020B0604020202020204" pitchFamily="34" charset="0"/>
                        <a:ea typeface="Open Sans" panose="020B0606030504020204" pitchFamily="34" charset="0"/>
                        <a:cs typeface="Arial" panose="020B0604020202020204" pitchFamily="34" charset="0"/>
                        <a:sym typeface="Roboto"/>
                      </a:endParaRPr>
                    </a:p>
                  </a:txBody>
                  <a:tcPr marL="91467" marR="91467" marT="45733" marB="45733"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r>
                        <a:rPr lang="ru" sz="1100" dirty="0">
                          <a:latin typeface="Arial" panose="020B0604020202020204" pitchFamily="34" charset="0"/>
                          <a:cs typeface="Arial" panose="020B0604020202020204" pitchFamily="34" charset="0"/>
                          <a:sym typeface="Roboto"/>
                        </a:rPr>
                        <a:t> Большинство респондентов согласны, что СПК необходим, но с улучшенным подходом к привлечению инвестиций и взаимодействию с партнерами.</a:t>
                      </a:r>
                      <a:endParaRPr sz="1100" dirty="0">
                        <a:latin typeface="Arial" panose="020B0604020202020204" pitchFamily="34" charset="0"/>
                        <a:ea typeface="Open Sans" panose="020B0606030504020204" pitchFamily="34" charset="0"/>
                        <a:cs typeface="Arial" panose="020B0604020202020204" pitchFamily="34" charset="0"/>
                        <a:sym typeface="Roboto"/>
                      </a:endParaRPr>
                    </a:p>
                  </a:txBody>
                  <a:tcPr marL="91467" marR="91467" marT="45733" marB="45733"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1080">
                <a:tc>
                  <a:txBody>
                    <a:bodyPr/>
                    <a:lstStyle/>
                    <a:p>
                      <a:pPr marL="0" marR="0" lvl="0" indent="0" algn="ctr" defTabSz="914400" rtl="0" eaLnBrk="1" latinLnBrk="0" hangingPunct="1">
                        <a:spcBef>
                          <a:spcPts val="0"/>
                        </a:spcBef>
                        <a:spcAft>
                          <a:spcPts val="0"/>
                        </a:spcAft>
                        <a:buNone/>
                      </a:pPr>
                      <a:r>
                        <a:rPr lang="ru" sz="1100" kern="1200" dirty="0">
                          <a:solidFill>
                            <a:schemeClr val="dk1"/>
                          </a:solidFill>
                          <a:effectLst/>
                          <a:latin typeface="Arial" panose="020B0604020202020204" pitchFamily="34" charset="0"/>
                          <a:cs typeface="Arial" panose="020B0604020202020204" pitchFamily="34" charset="0"/>
                          <a:sym typeface="Roboto"/>
                        </a:rPr>
                        <a:t>6</a:t>
                      </a:r>
                      <a:endParaRPr sz="1100" kern="1200" dirty="0">
                        <a:solidFill>
                          <a:schemeClr val="dk1"/>
                        </a:solidFill>
                        <a:effectLst/>
                        <a:latin typeface="Arial" panose="020B0604020202020204" pitchFamily="34" charset="0"/>
                        <a:ea typeface="Open Sans" panose="020B0606030504020204" pitchFamily="34" charset="0"/>
                        <a:cs typeface="Arial" panose="020B0604020202020204" pitchFamily="34" charset="0"/>
                        <a:sym typeface="Roboto"/>
                      </a:endParaRPr>
                    </a:p>
                  </a:txBody>
                  <a:tcPr marL="91467" marR="91467" marT="45733" marB="45733"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latinLnBrk="0" hangingPunct="1">
                        <a:spcBef>
                          <a:spcPts val="0"/>
                        </a:spcBef>
                        <a:spcAft>
                          <a:spcPts val="0"/>
                        </a:spcAft>
                        <a:buNone/>
                      </a:pPr>
                      <a:r>
                        <a:rPr lang="ru" sz="1100" kern="1200" dirty="0">
                          <a:solidFill>
                            <a:schemeClr val="dk1"/>
                          </a:solidFill>
                          <a:effectLst/>
                          <a:latin typeface="Arial" panose="020B0604020202020204" pitchFamily="34" charset="0"/>
                          <a:cs typeface="Arial" panose="020B0604020202020204" pitchFamily="34" charset="0"/>
                          <a:sym typeface="Roboto"/>
                        </a:rPr>
                        <a:t>Как Вы относитесь к текущему уровню корпоративного управления СПК?</a:t>
                      </a:r>
                      <a:endParaRPr sz="1100" kern="1200" dirty="0">
                        <a:solidFill>
                          <a:schemeClr val="dk1"/>
                        </a:solidFill>
                        <a:effectLst/>
                        <a:latin typeface="Arial" panose="020B0604020202020204" pitchFamily="34" charset="0"/>
                        <a:ea typeface="Open Sans" panose="020B0606030504020204" pitchFamily="34" charset="0"/>
                        <a:cs typeface="Arial" panose="020B0604020202020204" pitchFamily="34" charset="0"/>
                        <a:sym typeface="Roboto"/>
                      </a:endParaRPr>
                    </a:p>
                  </a:txBody>
                  <a:tcPr marL="91467" marR="91467" marT="45733" marB="45733"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latinLnBrk="0" hangingPunct="1">
                        <a:spcBef>
                          <a:spcPts val="0"/>
                        </a:spcBef>
                        <a:spcAft>
                          <a:spcPts val="0"/>
                        </a:spcAft>
                        <a:buNone/>
                      </a:pPr>
                      <a:r>
                        <a:rPr lang="ru" sz="1100" kern="1200" dirty="0">
                          <a:solidFill>
                            <a:schemeClr val="dk1"/>
                          </a:solidFill>
                          <a:effectLst/>
                          <a:latin typeface="Arial" panose="020B0604020202020204" pitchFamily="34" charset="0"/>
                          <a:cs typeface="Arial" panose="020B0604020202020204" pitchFamily="34" charset="0"/>
                          <a:sym typeface="Roboto"/>
                        </a:rPr>
                        <a:t>Уровень корпоративного управления оценивается как низкий, требуется больше прозрачности и стратегического подхода</a:t>
                      </a:r>
                      <a:endParaRPr sz="1100" kern="1200" dirty="0">
                        <a:solidFill>
                          <a:schemeClr val="dk1"/>
                        </a:solidFill>
                        <a:effectLst/>
                        <a:latin typeface="Arial" panose="020B0604020202020204" pitchFamily="34" charset="0"/>
                        <a:ea typeface="Open Sans" panose="020B0606030504020204" pitchFamily="34" charset="0"/>
                        <a:cs typeface="Arial" panose="020B0604020202020204" pitchFamily="34" charset="0"/>
                        <a:sym typeface="Roboto"/>
                      </a:endParaRPr>
                    </a:p>
                  </a:txBody>
                  <a:tcPr marL="91467" marR="91467" marT="45733" marB="45733"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41080">
                <a:tc>
                  <a:txBody>
                    <a:bodyPr/>
                    <a:lstStyle/>
                    <a:p>
                      <a:pPr marL="0" marR="0" lvl="0" indent="0" algn="ctr" rtl="0">
                        <a:spcBef>
                          <a:spcPts val="0"/>
                        </a:spcBef>
                        <a:spcAft>
                          <a:spcPts val="0"/>
                        </a:spcAft>
                        <a:buNone/>
                      </a:pPr>
                      <a:r>
                        <a:rPr lang="ru" sz="1100" dirty="0">
                          <a:effectLst/>
                          <a:latin typeface="Arial" panose="020B0604020202020204" pitchFamily="34" charset="0"/>
                          <a:cs typeface="Arial" panose="020B0604020202020204" pitchFamily="34" charset="0"/>
                          <a:sym typeface="Roboto"/>
                        </a:rPr>
                        <a:t>7</a:t>
                      </a:r>
                      <a:endParaRPr sz="1100" b="0" i="0" dirty="0">
                        <a:effectLst/>
                        <a:latin typeface="Arial" panose="020B0604020202020204" pitchFamily="34" charset="0"/>
                        <a:ea typeface="Open Sans" panose="020B0606030504020204" pitchFamily="34" charset="0"/>
                        <a:cs typeface="Arial" panose="020B0604020202020204" pitchFamily="34" charset="0"/>
                        <a:sym typeface="Roboto"/>
                      </a:endParaRPr>
                    </a:p>
                  </a:txBody>
                  <a:tcPr marL="91467" marR="91467" marT="45733" marB="45733"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r>
                        <a:rPr lang="ru" sz="1100" dirty="0">
                          <a:effectLst/>
                          <a:latin typeface="Arial" panose="020B0604020202020204" pitchFamily="34" charset="0"/>
                          <a:cs typeface="Arial" panose="020B0604020202020204" pitchFamily="34" charset="0"/>
                          <a:sym typeface="Roboto"/>
                        </a:rPr>
                        <a:t>Что необходимо исправлять в СПК в первую очередь?</a:t>
                      </a:r>
                      <a:endParaRPr sz="1100" b="0" i="0" dirty="0">
                        <a:effectLst/>
                        <a:latin typeface="Arial" panose="020B0604020202020204" pitchFamily="34" charset="0"/>
                        <a:ea typeface="Open Sans" panose="020B0606030504020204" pitchFamily="34" charset="0"/>
                        <a:cs typeface="Arial" panose="020B0604020202020204" pitchFamily="34" charset="0"/>
                        <a:sym typeface="Roboto"/>
                      </a:endParaRPr>
                    </a:p>
                  </a:txBody>
                  <a:tcPr marL="91467" marR="91467" marT="45733" marB="45733"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r>
                        <a:rPr lang="ru" sz="1100" dirty="0">
                          <a:latin typeface="Arial" panose="020B0604020202020204" pitchFamily="34" charset="0"/>
                          <a:cs typeface="Arial" panose="020B0604020202020204" pitchFamily="34" charset="0"/>
                          <a:sym typeface="Roboto"/>
                        </a:rPr>
                        <a:t>Основные области для улучшения – корпоративное управление, кадровая политика и повышение финансовой прозрачности.</a:t>
                      </a:r>
                      <a:endParaRPr sz="1100" dirty="0">
                        <a:latin typeface="Arial" panose="020B0604020202020204" pitchFamily="34" charset="0"/>
                        <a:ea typeface="Open Sans" panose="020B0606030504020204" pitchFamily="34" charset="0"/>
                        <a:cs typeface="Arial" panose="020B0604020202020204" pitchFamily="34" charset="0"/>
                        <a:sym typeface="Roboto"/>
                      </a:endParaRPr>
                    </a:p>
                  </a:txBody>
                  <a:tcPr marL="91467" marR="91467" marT="45733" marB="45733"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614351">
                <a:tc>
                  <a:txBody>
                    <a:bodyPr/>
                    <a:lstStyle/>
                    <a:p>
                      <a:pPr marL="0" marR="0" lvl="0" indent="0" algn="ctr" rtl="0">
                        <a:spcBef>
                          <a:spcPts val="0"/>
                        </a:spcBef>
                        <a:spcAft>
                          <a:spcPts val="0"/>
                        </a:spcAft>
                        <a:buNone/>
                      </a:pPr>
                      <a:r>
                        <a:rPr lang="ru" sz="1100" dirty="0">
                          <a:effectLst/>
                          <a:latin typeface="Arial" panose="020B0604020202020204" pitchFamily="34" charset="0"/>
                          <a:cs typeface="Arial" panose="020B0604020202020204" pitchFamily="34" charset="0"/>
                          <a:sym typeface="Roboto"/>
                        </a:rPr>
                        <a:t>8</a:t>
                      </a:r>
                      <a:endParaRPr sz="1100" b="0" i="0" dirty="0">
                        <a:effectLst/>
                        <a:latin typeface="Arial" panose="020B0604020202020204" pitchFamily="34" charset="0"/>
                        <a:ea typeface="Open Sans" panose="020B0606030504020204" pitchFamily="34" charset="0"/>
                        <a:cs typeface="Arial" panose="020B0604020202020204" pitchFamily="34" charset="0"/>
                        <a:sym typeface="Roboto"/>
                      </a:endParaRPr>
                    </a:p>
                  </a:txBody>
                  <a:tcPr marL="91467" marR="91467" marT="45733" marB="45733"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r>
                        <a:rPr lang="ru" sz="1100" dirty="0">
                          <a:effectLst/>
                          <a:latin typeface="Arial" panose="020B0604020202020204" pitchFamily="34" charset="0"/>
                          <a:cs typeface="Arial" panose="020B0604020202020204" pitchFamily="34" charset="0"/>
                          <a:sym typeface="Roboto"/>
                        </a:rPr>
                        <a:t>Считаете ли Вы, что СПК должен фокусироваться на использования принципов ESG в своей деятельности?</a:t>
                      </a:r>
                      <a:endParaRPr sz="1100" b="0" i="0" dirty="0">
                        <a:effectLst/>
                        <a:latin typeface="Arial" panose="020B0604020202020204" pitchFamily="34" charset="0"/>
                        <a:ea typeface="Open Sans" panose="020B0606030504020204" pitchFamily="34" charset="0"/>
                        <a:cs typeface="Arial" panose="020B0604020202020204" pitchFamily="34" charset="0"/>
                        <a:sym typeface="Roboto"/>
                      </a:endParaRPr>
                    </a:p>
                  </a:txBody>
                  <a:tcPr marL="91467" marR="91467" marT="45733" marB="45733"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r>
                        <a:rPr lang="ru" sz="1100" dirty="0">
                          <a:latin typeface="Arial" panose="020B0604020202020204" pitchFamily="34" charset="0"/>
                          <a:cs typeface="Arial" panose="020B0604020202020204" pitchFamily="34" charset="0"/>
                          <a:sym typeface="Roboto"/>
                        </a:rPr>
                        <a:t>Некоторые респонденты поддерживают идею использования принципов ESG, другие сомневаются в их актуальности на данном этапе.</a:t>
                      </a:r>
                      <a:endParaRPr sz="1100" dirty="0">
                        <a:latin typeface="Arial" panose="020B0604020202020204" pitchFamily="34" charset="0"/>
                        <a:ea typeface="Open Sans" panose="020B0606030504020204" pitchFamily="34" charset="0"/>
                        <a:cs typeface="Arial" panose="020B0604020202020204" pitchFamily="34" charset="0"/>
                        <a:sym typeface="Roboto"/>
                      </a:endParaRPr>
                    </a:p>
                  </a:txBody>
                  <a:tcPr marL="91467" marR="91467" marT="45733" marB="45733"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441080">
                <a:tc>
                  <a:txBody>
                    <a:bodyPr/>
                    <a:lstStyle/>
                    <a:p>
                      <a:pPr marL="0" marR="0" lvl="0" indent="0" algn="ctr" rtl="0">
                        <a:spcBef>
                          <a:spcPts val="0"/>
                        </a:spcBef>
                        <a:spcAft>
                          <a:spcPts val="0"/>
                        </a:spcAft>
                        <a:buNone/>
                      </a:pPr>
                      <a:r>
                        <a:rPr lang="ru" sz="1100" dirty="0">
                          <a:effectLst/>
                          <a:latin typeface="Arial" panose="020B0604020202020204" pitchFamily="34" charset="0"/>
                          <a:cs typeface="Arial" panose="020B0604020202020204" pitchFamily="34" charset="0"/>
                          <a:sym typeface="Roboto"/>
                        </a:rPr>
                        <a:t>9</a:t>
                      </a:r>
                      <a:endParaRPr sz="1100" b="0" i="0" dirty="0">
                        <a:effectLst/>
                        <a:latin typeface="Arial" panose="020B0604020202020204" pitchFamily="34" charset="0"/>
                        <a:ea typeface="Open Sans" panose="020B0606030504020204" pitchFamily="34" charset="0"/>
                        <a:cs typeface="Arial" panose="020B0604020202020204" pitchFamily="34" charset="0"/>
                        <a:sym typeface="Roboto"/>
                      </a:endParaRPr>
                    </a:p>
                  </a:txBody>
                  <a:tcPr marL="91467" marR="91467" marT="45733" marB="45733" anchor="ctr">
                    <a:lnL>
                      <a:noFill/>
                    </a:lnL>
                    <a:lnR>
                      <a:noFill/>
                    </a:lnR>
                    <a:lnT>
                      <a:noFill/>
                    </a:lnT>
                    <a:lnB w="25400" cmpd="sng">
                      <a:noFill/>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r>
                        <a:rPr lang="ru" sz="1100" dirty="0">
                          <a:effectLst/>
                          <a:latin typeface="Arial" panose="020B0604020202020204" pitchFamily="34" charset="0"/>
                          <a:cs typeface="Arial" panose="020B0604020202020204" pitchFamily="34" charset="0"/>
                          <a:sym typeface="Roboto"/>
                        </a:rPr>
                        <a:t>Какую корпоративную культуру Вы бы хотели в СПК? Выберите один из предложенных типов </a:t>
                      </a:r>
                      <a:endParaRPr sz="1100" b="0" i="0" dirty="0">
                        <a:effectLst/>
                        <a:latin typeface="Arial" panose="020B0604020202020204" pitchFamily="34" charset="0"/>
                        <a:ea typeface="Open Sans" panose="020B0606030504020204" pitchFamily="34" charset="0"/>
                        <a:cs typeface="Arial" panose="020B0604020202020204" pitchFamily="34" charset="0"/>
                        <a:sym typeface="Roboto"/>
                      </a:endParaRPr>
                    </a:p>
                  </a:txBody>
                  <a:tcPr marL="91467" marR="91467" marT="45733" marB="45733" anchor="ctr">
                    <a:lnL>
                      <a:noFill/>
                    </a:lnL>
                    <a:lnR>
                      <a:noFill/>
                    </a:lnR>
                    <a:lnT>
                      <a:noFill/>
                    </a:lnT>
                    <a:lnB w="25400" cmpd="sng">
                      <a:noFill/>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r>
                        <a:rPr lang="ru" sz="1100" dirty="0">
                          <a:latin typeface="Arial" panose="020B0604020202020204" pitchFamily="34" charset="0"/>
                          <a:cs typeface="Arial" panose="020B0604020202020204" pitchFamily="34" charset="0"/>
                          <a:sym typeface="Roboto"/>
                        </a:rPr>
                        <a:t>Респонденты предлагают культуру, направленную на сотрудничество, поддержку инноваций и прозрачность.</a:t>
                      </a:r>
                      <a:endParaRPr sz="1100" dirty="0">
                        <a:latin typeface="Arial" panose="020B0604020202020204" pitchFamily="34" charset="0"/>
                        <a:ea typeface="Open Sans" panose="020B0606030504020204" pitchFamily="34" charset="0"/>
                        <a:cs typeface="Arial" panose="020B0604020202020204" pitchFamily="34" charset="0"/>
                        <a:sym typeface="Roboto"/>
                      </a:endParaRPr>
                    </a:p>
                  </a:txBody>
                  <a:tcPr marL="91467" marR="91467" marT="45733" marB="45733" anchor="ctr">
                    <a:lnL>
                      <a:noFill/>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bl>
          </a:graphicData>
        </a:graphic>
      </p:graphicFrame>
      <p:sp>
        <p:nvSpPr>
          <p:cNvPr id="6" name="Текст 9">
            <a:extLst>
              <a:ext uri="{FF2B5EF4-FFF2-40B4-BE49-F238E27FC236}">
                <a16:creationId xmlns:a16="http://schemas.microsoft.com/office/drawing/2014/main" id="{6210471A-5A36-C8F2-1030-FA1CDC67E8FC}"/>
              </a:ext>
            </a:extLst>
          </p:cNvPr>
          <p:cNvSpPr txBox="1">
            <a:spLocks/>
          </p:cNvSpPr>
          <p:nvPr/>
        </p:nvSpPr>
        <p:spPr>
          <a:xfrm>
            <a:off x="3187207" y="441592"/>
            <a:ext cx="5832102" cy="535531"/>
          </a:xfrm>
          <a:prstGeom prst="rect">
            <a:avLst/>
          </a:prstGeom>
        </p:spPr>
        <p:txBody>
          <a:bodyPr vert="horz" wrap="square" lIns="91440" tIns="45720" rIns="91440" bIns="45720" rtlCol="0" anchor="t" anchorCtr="0">
            <a:spAutoFit/>
          </a:bodyPr>
          <a:lstStyle>
            <a:defPPr>
              <a:defRPr lang="en-US"/>
            </a:defPPr>
            <a:lvl1pPr>
              <a:lnSpc>
                <a:spcPct val="90000"/>
              </a:lnSpc>
              <a:spcBef>
                <a:spcPct val="0"/>
              </a:spcBef>
              <a:buNone/>
              <a:defRPr sz="3200" b="1">
                <a:solidFill>
                  <a:srgbClr val="BF9000"/>
                </a:solidFill>
                <a:latin typeface="Open Sans" panose="020B0604020202020204" charset="0"/>
                <a:ea typeface="Open Sans" panose="020B0604020202020204" charset="0"/>
                <a:cs typeface="Open Sans" panose="020B0604020202020204" charset="0"/>
              </a:defRPr>
            </a:lvl1pPr>
          </a:lstStyle>
          <a:p>
            <a:r>
              <a:rPr lang="ru-RU" dirty="0">
                <a:latin typeface="Arial" panose="020B0604020202020204" pitchFamily="34" charset="0"/>
                <a:cs typeface="Arial" panose="020B0604020202020204" pitchFamily="34" charset="0"/>
                <a:sym typeface="Roboto"/>
              </a:rPr>
              <a:t>Результаты интервью</a:t>
            </a:r>
          </a:p>
        </p:txBody>
      </p:sp>
    </p:spTree>
    <p:extLst>
      <p:ext uri="{BB962C8B-B14F-4D97-AF65-F5344CB8AC3E}">
        <p14:creationId xmlns:p14="http://schemas.microsoft.com/office/powerpoint/2010/main" val="3091308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317"/>
        <p:cNvGrpSpPr/>
        <p:nvPr/>
      </p:nvGrpSpPr>
      <p:grpSpPr>
        <a:xfrm>
          <a:off x="0" y="0"/>
          <a:ext cx="0" cy="0"/>
          <a:chOff x="0" y="0"/>
          <a:chExt cx="0" cy="0"/>
        </a:xfrm>
      </p:grpSpPr>
      <p:pic>
        <p:nvPicPr>
          <p:cNvPr id="2" name="Рисунок 1" descr="Изображение выглядит как вода, векторная графика&#10;&#10;Автоматически созданное описание">
            <a:extLst>
              <a:ext uri="{FF2B5EF4-FFF2-40B4-BE49-F238E27FC236}">
                <a16:creationId xmlns:a16="http://schemas.microsoft.com/office/drawing/2014/main" id="{B88C8E9E-CEF0-F88C-F7E5-1D8684CBFCE4}"/>
              </a:ext>
            </a:extLst>
          </p:cNvPr>
          <p:cNvPicPr>
            <a:picLocks noChangeAspect="1"/>
          </p:cNvPicPr>
          <p:nvPr/>
        </p:nvPicPr>
        <p:blipFill>
          <a:blip r:embed="rId3">
            <a:alphaModFix amt="40000"/>
            <a:extLst>
              <a:ext uri="{28A0092B-C50C-407E-A947-70E740481C1C}">
                <a14:useLocalDpi xmlns:a14="http://schemas.microsoft.com/office/drawing/2010/main" val="0"/>
              </a:ext>
            </a:extLst>
          </a:blip>
          <a:srcRect l="14228" r="23614" b="33224"/>
          <a:stretch/>
        </p:blipFill>
        <p:spPr>
          <a:xfrm>
            <a:off x="0" y="-1"/>
            <a:ext cx="12192000" cy="6858001"/>
          </a:xfrm>
          <a:prstGeom prst="rect">
            <a:avLst/>
          </a:prstGeom>
        </p:spPr>
      </p:pic>
      <p:sp>
        <p:nvSpPr>
          <p:cNvPr id="320" name="Google Shape;320;p30"/>
          <p:cNvSpPr txBox="1"/>
          <p:nvPr/>
        </p:nvSpPr>
        <p:spPr>
          <a:xfrm>
            <a:off x="0" y="382218"/>
            <a:ext cx="12192000" cy="584775"/>
          </a:xfrm>
          <a:prstGeom prst="rect">
            <a:avLst/>
          </a:prstGeom>
        </p:spPr>
        <p:txBody>
          <a:bodyPr vert="horz" wrap="square" lIns="91440" tIns="45720" rIns="91440" bIns="45720" rtlCol="0" anchor="t" anchorCtr="0">
            <a:spAutoFit/>
          </a:bodyPr>
          <a:lstStyle>
            <a:defPPr>
              <a:defRPr lang="en-US"/>
            </a:defPPr>
            <a:lvl1pPr>
              <a:lnSpc>
                <a:spcPct val="90000"/>
              </a:lnSpc>
              <a:spcBef>
                <a:spcPct val="0"/>
              </a:spcBef>
              <a:buNone/>
              <a:defRPr sz="3200" b="1">
                <a:solidFill>
                  <a:srgbClr val="BF9000"/>
                </a:solidFill>
                <a:latin typeface="Open Sans" panose="020B0604020202020204" charset="0"/>
                <a:ea typeface="Open Sans" panose="020B0604020202020204" charset="0"/>
                <a:cs typeface="Open Sans" panose="020B0604020202020204" charset="0"/>
              </a:defRPr>
            </a:lvl1pPr>
          </a:lstStyle>
          <a:p>
            <a:pPr algn="ctr">
              <a:lnSpc>
                <a:spcPct val="100000"/>
              </a:lnSpc>
            </a:pPr>
            <a:r>
              <a:rPr lang="ru" dirty="0">
                <a:latin typeface="Arial" panose="020B0604020202020204" pitchFamily="34" charset="0"/>
                <a:cs typeface="Arial" panose="020B0604020202020204" pitchFamily="34" charset="0"/>
                <a:sym typeface="Roboto"/>
              </a:rPr>
              <a:t>Общие выводы по результатам интервью</a:t>
            </a:r>
            <a:endParaRPr dirty="0">
              <a:latin typeface="Arial" panose="020B0604020202020204" pitchFamily="34" charset="0"/>
              <a:cs typeface="Arial" panose="020B0604020202020204" pitchFamily="34" charset="0"/>
              <a:sym typeface="Roboto"/>
            </a:endParaRPr>
          </a:p>
        </p:txBody>
      </p:sp>
      <p:sp>
        <p:nvSpPr>
          <p:cNvPr id="321" name="Google Shape;321;p30"/>
          <p:cNvSpPr txBox="1"/>
          <p:nvPr/>
        </p:nvSpPr>
        <p:spPr>
          <a:xfrm>
            <a:off x="770631" y="4031316"/>
            <a:ext cx="11038216" cy="2417638"/>
          </a:xfrm>
          <a:prstGeom prst="round2DiagRect">
            <a:avLst/>
          </a:prstGeom>
          <a:solidFill>
            <a:schemeClr val="bg2">
              <a:lumMod val="95000"/>
            </a:schemeClr>
          </a:solidFill>
          <a:ln>
            <a:noFill/>
          </a:ln>
        </p:spPr>
        <p:txBody>
          <a:bodyPr spcFirstLastPara="1" wrap="square" lIns="121900" tIns="121900" rIns="121900" bIns="121900" anchor="t" anchorCtr="0">
            <a:spAutoFit/>
          </a:bodyPr>
          <a:lstStyle/>
          <a:p>
            <a:pPr marL="220128">
              <a:buClr>
                <a:schemeClr val="dk1"/>
              </a:buClr>
              <a:buSzPts val="1000"/>
            </a:pPr>
            <a:r>
              <a:rPr lang="ru" sz="1400" dirty="0">
                <a:latin typeface="Arial" panose="020B0604020202020204" pitchFamily="34" charset="0"/>
                <a:ea typeface="Open Sans" panose="020B0604020202020204" charset="0"/>
                <a:cs typeface="Arial" panose="020B0604020202020204" pitchFamily="34" charset="0"/>
                <a:sym typeface="Roboto"/>
              </a:rPr>
              <a:t>СПК должен сосредоточиться на усилении управления активами и разработке стратегий для долгосрочного роста.</a:t>
            </a:r>
            <a:endParaRPr lang="en-US" sz="1400" dirty="0">
              <a:latin typeface="Arial" panose="020B0604020202020204" pitchFamily="34" charset="0"/>
              <a:ea typeface="Open Sans" panose="020B0604020202020204" charset="0"/>
              <a:cs typeface="Arial" panose="020B0604020202020204" pitchFamily="34" charset="0"/>
              <a:sym typeface="Roboto"/>
            </a:endParaRPr>
          </a:p>
          <a:p>
            <a:pPr marL="220128">
              <a:buClr>
                <a:schemeClr val="dk1"/>
              </a:buClr>
              <a:buSzPts val="1000"/>
            </a:pPr>
            <a:r>
              <a:rPr lang="ru" sz="1400" dirty="0">
                <a:latin typeface="Arial" panose="020B0604020202020204" pitchFamily="34" charset="0"/>
                <a:ea typeface="Open Sans" panose="020B0604020202020204" charset="0"/>
                <a:cs typeface="Arial" panose="020B0604020202020204" pitchFamily="34" charset="0"/>
                <a:sym typeface="Roboto"/>
              </a:rPr>
              <a:t>СПК может играть важную роль в повышении инвестиционной привлекательности региона, если внедрит более эффективные методы работы.</a:t>
            </a:r>
            <a:endParaRPr lang="en-US" sz="1400" dirty="0">
              <a:latin typeface="Arial" panose="020B0604020202020204" pitchFamily="34" charset="0"/>
              <a:ea typeface="Open Sans" panose="020B0604020202020204" charset="0"/>
              <a:cs typeface="Arial" panose="020B0604020202020204" pitchFamily="34" charset="0"/>
              <a:sym typeface="Roboto"/>
            </a:endParaRPr>
          </a:p>
          <a:p>
            <a:pPr marL="220128">
              <a:buClr>
                <a:schemeClr val="dk1"/>
              </a:buClr>
              <a:buSzPts val="1000"/>
            </a:pPr>
            <a:r>
              <a:rPr lang="ru" sz="1400" dirty="0">
                <a:latin typeface="Arial" panose="020B0604020202020204" pitchFamily="34" charset="0"/>
                <a:ea typeface="Open Sans" panose="020B0604020202020204" charset="0"/>
                <a:cs typeface="Arial" panose="020B0604020202020204" pitchFamily="34" charset="0"/>
                <a:sym typeface="Roboto"/>
              </a:rPr>
              <a:t>Улучшение корпоративного управления является приоритетной задачей для обеспечения долгосрочной устойчивости</a:t>
            </a:r>
            <a:endParaRPr lang="en-US" sz="1400" dirty="0">
              <a:latin typeface="Arial" panose="020B0604020202020204" pitchFamily="34" charset="0"/>
              <a:ea typeface="Open Sans" panose="020B0604020202020204" charset="0"/>
              <a:cs typeface="Arial" panose="020B0604020202020204" pitchFamily="34" charset="0"/>
              <a:sym typeface="Roboto"/>
            </a:endParaRPr>
          </a:p>
          <a:p>
            <a:pPr marL="220128">
              <a:buClr>
                <a:schemeClr val="dk1"/>
              </a:buClr>
              <a:buSzPts val="1000"/>
            </a:pPr>
            <a:r>
              <a:rPr lang="ru" sz="1400" dirty="0">
                <a:latin typeface="Arial" panose="020B0604020202020204" pitchFamily="34" charset="0"/>
                <a:ea typeface="Open Sans" panose="020B0604020202020204" charset="0"/>
                <a:cs typeface="Arial" panose="020B0604020202020204" pitchFamily="34" charset="0"/>
                <a:sym typeface="Roboto"/>
              </a:rPr>
              <a:t>В первую очередь СПК должен сосредоточиться на укреплении корпоративного управления и улучшении кадрового потенциала.</a:t>
            </a:r>
            <a:endParaRPr lang="en-US" sz="1400" dirty="0">
              <a:latin typeface="Arial" panose="020B0604020202020204" pitchFamily="34" charset="0"/>
              <a:ea typeface="Open Sans" panose="020B0604020202020204" charset="0"/>
              <a:cs typeface="Arial" panose="020B0604020202020204" pitchFamily="34" charset="0"/>
              <a:sym typeface="Roboto"/>
            </a:endParaRPr>
          </a:p>
          <a:p>
            <a:pPr marL="220128">
              <a:buClr>
                <a:schemeClr val="dk1"/>
              </a:buClr>
              <a:buSzPts val="1000"/>
            </a:pPr>
            <a:r>
              <a:rPr lang="ru" sz="1400" dirty="0">
                <a:latin typeface="Arial" panose="020B0604020202020204" pitchFamily="34" charset="0"/>
                <a:ea typeface="Open Sans" panose="020B0604020202020204" charset="0"/>
                <a:cs typeface="Arial" panose="020B0604020202020204" pitchFamily="34" charset="0"/>
                <a:sym typeface="Roboto"/>
              </a:rPr>
              <a:t>Применение ESG-принципов требует подготовки и может повысить привлекательность для инвесторов в долгосрочной перспективе.</a:t>
            </a:r>
            <a:endParaRPr lang="en-US" sz="1400" dirty="0">
              <a:latin typeface="Arial" panose="020B0604020202020204" pitchFamily="34" charset="0"/>
              <a:ea typeface="Open Sans" panose="020B0604020202020204" charset="0"/>
              <a:cs typeface="Arial" panose="020B0604020202020204" pitchFamily="34" charset="0"/>
              <a:sym typeface="Roboto"/>
            </a:endParaRPr>
          </a:p>
          <a:p>
            <a:pPr marL="220128">
              <a:buClr>
                <a:schemeClr val="dk1"/>
              </a:buClr>
              <a:buSzPts val="1000"/>
            </a:pPr>
            <a:r>
              <a:rPr lang="ru" sz="1400" dirty="0">
                <a:latin typeface="Arial" panose="020B0604020202020204" pitchFamily="34" charset="0"/>
                <a:ea typeface="Open Sans" panose="020B0604020202020204" charset="0"/>
                <a:cs typeface="Arial" panose="020B0604020202020204" pitchFamily="34" charset="0"/>
                <a:sym typeface="Roboto"/>
              </a:rPr>
              <a:t>Корпоративная культура должна способствовать сотрудничеству, прозрачности и стимулировать инновации</a:t>
            </a:r>
            <a:endParaRPr sz="1400" dirty="0">
              <a:latin typeface="Arial" panose="020B0604020202020204" pitchFamily="34" charset="0"/>
              <a:ea typeface="Open Sans" panose="020B0604020202020204" charset="0"/>
              <a:cs typeface="Arial" panose="020B0604020202020204" pitchFamily="34" charset="0"/>
              <a:sym typeface="Roboto"/>
            </a:endParaRPr>
          </a:p>
        </p:txBody>
      </p:sp>
      <p:sp>
        <p:nvSpPr>
          <p:cNvPr id="12" name="Текст 12">
            <a:extLst>
              <a:ext uri="{FF2B5EF4-FFF2-40B4-BE49-F238E27FC236}">
                <a16:creationId xmlns:a16="http://schemas.microsoft.com/office/drawing/2014/main" id="{28D60531-36DA-C956-AF54-2FB876445E77}"/>
              </a:ext>
            </a:extLst>
          </p:cNvPr>
          <p:cNvSpPr txBox="1">
            <a:spLocks/>
          </p:cNvSpPr>
          <p:nvPr/>
        </p:nvSpPr>
        <p:spPr>
          <a:xfrm>
            <a:off x="4996095" y="1367009"/>
            <a:ext cx="6812752" cy="817245"/>
          </a:xfrm>
          <a:prstGeom prst="round2DiagRect">
            <a:avLst/>
          </a:prstGeom>
          <a:solidFill>
            <a:schemeClr val="bg2">
              <a:lumMod val="95000"/>
            </a:schemeClr>
          </a:solidFill>
          <a:ln>
            <a:solidFill>
              <a:schemeClr val="bg1">
                <a:lumMod val="50000"/>
              </a:schemeClr>
            </a:solidFill>
          </a:ln>
        </p:spPr>
        <p:txBody>
          <a:bodyPr>
            <a:spAutoFit/>
          </a:bodyPr>
          <a:lstStyle>
            <a:defPPr>
              <a:defRPr lang="en-US"/>
            </a:defPPr>
            <a:lvl1pPr indent="0">
              <a:lnSpc>
                <a:spcPct val="90000"/>
              </a:lnSpc>
              <a:spcBef>
                <a:spcPts val="1000"/>
              </a:spcBef>
              <a:buFont typeface="Arial" panose="020B0604020202020204" pitchFamily="34" charset="0"/>
              <a:buNone/>
              <a:defRPr sz="1600">
                <a:solidFill>
                  <a:schemeClr val="bg1"/>
                </a:solidFill>
                <a:latin typeface="Poppins" panose="00000500000000000000" pitchFamily="2" charset="0"/>
                <a:ea typeface="VTB Group Cond Book" panose="020B0506050504020204" pitchFamily="34" charset="77"/>
                <a:cs typeface="Poppins" panose="00000500000000000000" pitchFamily="2" charset="0"/>
              </a:defRPr>
            </a:lvl1pPr>
            <a:lvl2pPr indent="0">
              <a:lnSpc>
                <a:spcPct val="90000"/>
              </a:lnSpc>
              <a:spcBef>
                <a:spcPts val="500"/>
              </a:spcBef>
              <a:buFont typeface="Arial" panose="020B0604020202020204" pitchFamily="34" charset="0"/>
              <a:buNone/>
              <a:defRPr sz="1600">
                <a:solidFill>
                  <a:schemeClr val="bg1"/>
                </a:solidFill>
                <a:latin typeface="Poppins" panose="00000500000000000000" pitchFamily="2" charset="0"/>
                <a:cs typeface="Poppins" panose="00000500000000000000" pitchFamily="2" charset="0"/>
              </a:defRPr>
            </a:lvl2pPr>
            <a:lvl3pPr indent="0">
              <a:lnSpc>
                <a:spcPct val="90000"/>
              </a:lnSpc>
              <a:spcBef>
                <a:spcPts val="500"/>
              </a:spcBef>
              <a:buFont typeface="Arial" panose="020B0604020202020204" pitchFamily="34" charset="0"/>
              <a:buNone/>
              <a:defRPr sz="1600">
                <a:solidFill>
                  <a:schemeClr val="bg1"/>
                </a:solidFill>
                <a:latin typeface="Poppins" panose="00000500000000000000" pitchFamily="2" charset="0"/>
                <a:cs typeface="Poppins" panose="00000500000000000000" pitchFamily="2" charset="0"/>
              </a:defRPr>
            </a:lvl3pPr>
            <a:lvl4pPr indent="0">
              <a:lnSpc>
                <a:spcPct val="90000"/>
              </a:lnSpc>
              <a:spcBef>
                <a:spcPts val="500"/>
              </a:spcBef>
              <a:buFont typeface="Arial" panose="020B0604020202020204" pitchFamily="34" charset="0"/>
              <a:buNone/>
              <a:defRPr sz="1600">
                <a:solidFill>
                  <a:schemeClr val="bg1"/>
                </a:solidFill>
                <a:latin typeface="Poppins" panose="00000500000000000000" pitchFamily="2" charset="0"/>
                <a:cs typeface="Poppins" panose="00000500000000000000" pitchFamily="2" charset="0"/>
              </a:defRPr>
            </a:lvl4pPr>
            <a:lvl5pPr indent="0">
              <a:lnSpc>
                <a:spcPct val="90000"/>
              </a:lnSpc>
              <a:spcBef>
                <a:spcPts val="500"/>
              </a:spcBef>
              <a:buFont typeface="Arial" panose="020B0604020202020204" pitchFamily="34" charset="0"/>
              <a:buNone/>
              <a:defRPr sz="1600">
                <a:solidFill>
                  <a:schemeClr val="bg1"/>
                </a:solidFill>
                <a:latin typeface="Poppins" panose="00000500000000000000" pitchFamily="2" charset="0"/>
                <a:cs typeface="Poppins" panose="00000500000000000000"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00000"/>
              </a:lnSpc>
              <a:spcBef>
                <a:spcPts val="0"/>
              </a:spcBef>
            </a:pPr>
            <a:r>
              <a:rPr lang="ru-RU" sz="1400" dirty="0">
                <a:solidFill>
                  <a:schemeClr val="tx1"/>
                </a:solidFill>
                <a:latin typeface="Arial" panose="020B0604020202020204" pitchFamily="34" charset="0"/>
                <a:ea typeface="Open Sans" panose="020B0604020202020204" charset="0"/>
                <a:cs typeface="Arial" panose="020B0604020202020204" pitchFamily="34" charset="0"/>
                <a:sym typeface="Roboto"/>
              </a:rPr>
              <a:t>СПК может использовать свою близость к административным ресурсам, но нуждается в усилении кадрового потенциала и улучшении корпоративного управления.</a:t>
            </a:r>
            <a:endParaRPr lang="en-US" sz="1400" dirty="0">
              <a:solidFill>
                <a:schemeClr val="tx1"/>
              </a:solidFill>
              <a:latin typeface="Arial" panose="020B0604020202020204" pitchFamily="34" charset="0"/>
              <a:ea typeface="Open Sans" panose="020B0604020202020204" charset="0"/>
              <a:cs typeface="Arial" panose="020B0604020202020204" pitchFamily="34" charset="0"/>
            </a:endParaRPr>
          </a:p>
        </p:txBody>
      </p:sp>
      <p:sp>
        <p:nvSpPr>
          <p:cNvPr id="13" name="Текст 13">
            <a:extLst>
              <a:ext uri="{FF2B5EF4-FFF2-40B4-BE49-F238E27FC236}">
                <a16:creationId xmlns:a16="http://schemas.microsoft.com/office/drawing/2014/main" id="{2040A42F-B70C-85D9-EFB3-A28E38F2ABED}"/>
              </a:ext>
            </a:extLst>
          </p:cNvPr>
          <p:cNvSpPr txBox="1">
            <a:spLocks/>
          </p:cNvSpPr>
          <p:nvPr/>
        </p:nvSpPr>
        <p:spPr>
          <a:xfrm>
            <a:off x="770631" y="1422889"/>
            <a:ext cx="3842312" cy="2063544"/>
          </a:xfrm>
          <a:prstGeom prst="roundRect">
            <a:avLst/>
          </a:prstGeom>
          <a:solidFill>
            <a:schemeClr val="bg2">
              <a:lumMod val="95000"/>
            </a:schemeClr>
          </a:solidFill>
          <a:ln>
            <a:solidFill>
              <a:schemeClr val="bg1">
                <a:lumMod val="50000"/>
              </a:schemeClr>
            </a:solidFill>
          </a:ln>
        </p:spPr>
        <p:txBody>
          <a:bodyPr vert="horz" wrap="square" lIns="91440" tIns="45720" rIns="91440" bIns="45720" rtlCol="0" anchor="t" anchorCtr="0">
            <a:spAutoFit/>
          </a:bodyPr>
          <a:lstStyle>
            <a:defPPr>
              <a:defRPr lang="en-US"/>
            </a:defPPr>
            <a:lvl1pPr lvl="0">
              <a:lnSpc>
                <a:spcPct val="90000"/>
              </a:lnSpc>
              <a:spcBef>
                <a:spcPct val="0"/>
              </a:spcBef>
              <a:buNone/>
              <a:defRPr sz="2800" b="1">
                <a:gradFill flip="none" rotWithShape="1">
                  <a:gsLst>
                    <a:gs pos="48900">
                      <a:schemeClr val="accent1">
                        <a:lumMod val="75000"/>
                      </a:schemeClr>
                    </a:gs>
                    <a:gs pos="0">
                      <a:schemeClr val="accent1">
                        <a:lumMod val="60000"/>
                        <a:lumOff val="40000"/>
                      </a:schemeClr>
                    </a:gs>
                    <a:gs pos="100000">
                      <a:schemeClr val="accent1"/>
                    </a:gs>
                  </a:gsLst>
                  <a:lin ang="10800000" scaled="1"/>
                  <a:tileRect/>
                </a:gradFill>
                <a:latin typeface="Open Sans" panose="020B0604020202020204" charset="0"/>
                <a:ea typeface="Open Sans" panose="020B0604020202020204" charset="0"/>
                <a:cs typeface="Open Sans" panose="020B0604020202020204" charset="0"/>
              </a:defRPr>
            </a:lvl1pPr>
          </a:lstStyle>
          <a:p>
            <a:pPr algn="just"/>
            <a:r>
              <a:rPr lang="ru" sz="1600" dirty="0">
                <a:solidFill>
                  <a:schemeClr val="tx1"/>
                </a:solidFill>
                <a:latin typeface="Arial" panose="020B0604020202020204" pitchFamily="34" charset="0"/>
                <a:cs typeface="Arial" panose="020B0604020202020204" pitchFamily="34" charset="0"/>
                <a:sym typeface="Roboto"/>
              </a:rPr>
              <a:t>СПК должен стать </a:t>
            </a:r>
            <a:r>
              <a:rPr lang="ru-RU" sz="1600" dirty="0">
                <a:solidFill>
                  <a:schemeClr val="tx1"/>
                </a:solidFill>
                <a:latin typeface="Arial" panose="020B0604020202020204" pitchFamily="34" charset="0"/>
                <a:cs typeface="Arial" panose="020B0604020202020204" pitchFamily="34" charset="0"/>
                <a:sym typeface="Roboto"/>
              </a:rPr>
              <a:t>ведущим игроком в стимулировании экономического роста региона, активно инвестировать в социально значимые проекты и улучшать экономическую ситуацию, особенно в сельской местности.</a:t>
            </a:r>
            <a:endParaRPr lang="en-US" sz="1600" dirty="0">
              <a:solidFill>
                <a:schemeClr val="tx1"/>
              </a:solidFill>
              <a:latin typeface="Arial" panose="020B0604020202020204" pitchFamily="34" charset="0"/>
              <a:cs typeface="Arial" panose="020B0604020202020204" pitchFamily="34" charset="0"/>
            </a:endParaRPr>
          </a:p>
        </p:txBody>
      </p:sp>
      <p:sp>
        <p:nvSpPr>
          <p:cNvPr id="4" name="Прямоугольник: скругленные противолежащие углы 3"/>
          <p:cNvSpPr/>
          <p:nvPr/>
        </p:nvSpPr>
        <p:spPr>
          <a:xfrm>
            <a:off x="4927045" y="2354936"/>
            <a:ext cx="6844630" cy="1293971"/>
          </a:xfrm>
          <a:prstGeom prst="round2DiagRect">
            <a:avLst/>
          </a:prstGeom>
          <a:solidFill>
            <a:schemeClr val="bg2">
              <a:lumMod val="95000"/>
            </a:schemeClr>
          </a:solidFill>
          <a:ln>
            <a:solidFill>
              <a:schemeClr val="bg1">
                <a:lumMod val="50000"/>
              </a:schemeClr>
            </a:solidFill>
          </a:ln>
        </p:spPr>
        <p:txBody>
          <a:bodyPr>
            <a:spAutoFit/>
          </a:bodyPr>
          <a:lstStyle/>
          <a:p>
            <a:pPr>
              <a:buFont typeface="Arial" panose="020B0604020202020204" pitchFamily="34" charset="0"/>
              <a:buNone/>
            </a:pPr>
            <a:r>
              <a:rPr lang="ru-RU" sz="1400" dirty="0">
                <a:latin typeface="Arial" panose="020B0604020202020204" pitchFamily="34" charset="0"/>
                <a:ea typeface="Open Sans" panose="020B0604020202020204" charset="0"/>
                <a:cs typeface="Arial" panose="020B0604020202020204" pitchFamily="34" charset="0"/>
                <a:sym typeface="Roboto"/>
              </a:rPr>
              <a:t>Введение отдельного закона рассматривается как способ укрепления правовой и организационной структуры СПК, однако необходимо учитывать риски увеличения бюрократических барьеров. Альтернативный подход предполагает улучшение корпоративного управления </a:t>
            </a:r>
            <a:r>
              <a:rPr lang="en-US" sz="1400" dirty="0">
                <a:latin typeface="Arial" panose="020B0604020202020204" pitchFamily="34" charset="0"/>
                <a:ea typeface="Open Sans" panose="020B0604020202020204" charset="0"/>
                <a:cs typeface="Arial" panose="020B0604020202020204" pitchFamily="34" charset="0"/>
                <a:sym typeface="Roboto"/>
              </a:rPr>
              <a:t>    </a:t>
            </a:r>
            <a:r>
              <a:rPr lang="ru-RU" sz="1400" dirty="0">
                <a:latin typeface="Arial" panose="020B0604020202020204" pitchFamily="34" charset="0"/>
                <a:ea typeface="Open Sans" panose="020B0604020202020204" charset="0"/>
                <a:cs typeface="Arial" panose="020B0604020202020204" pitchFamily="34" charset="0"/>
                <a:sym typeface="Roboto"/>
              </a:rPr>
              <a:t>и стратегического планирования без создания нового законодательства.</a:t>
            </a:r>
          </a:p>
        </p:txBody>
      </p:sp>
    </p:spTree>
    <p:extLst>
      <p:ext uri="{BB962C8B-B14F-4D97-AF65-F5344CB8AC3E}">
        <p14:creationId xmlns:p14="http://schemas.microsoft.com/office/powerpoint/2010/main" val="1065275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descr="Изображение выглядит как вода, векторная графика&#10;&#10;Автоматически созданное описание">
            <a:extLst>
              <a:ext uri="{FF2B5EF4-FFF2-40B4-BE49-F238E27FC236}">
                <a16:creationId xmlns:a16="http://schemas.microsoft.com/office/drawing/2014/main" id="{82F92AD7-5B9B-DDDB-567B-F14ECEDF1866}"/>
              </a:ext>
            </a:extLst>
          </p:cNvPr>
          <p:cNvPicPr>
            <a:picLocks noChangeAspect="1"/>
          </p:cNvPicPr>
          <p:nvPr/>
        </p:nvPicPr>
        <p:blipFill>
          <a:blip r:embed="rId2">
            <a:alphaModFix amt="40000"/>
            <a:extLst>
              <a:ext uri="{28A0092B-C50C-407E-A947-70E740481C1C}">
                <a14:useLocalDpi xmlns:a14="http://schemas.microsoft.com/office/drawing/2010/main" val="0"/>
              </a:ext>
            </a:extLst>
          </a:blip>
          <a:srcRect l="14228" r="23614" b="33224"/>
          <a:stretch/>
        </p:blipFill>
        <p:spPr>
          <a:xfrm>
            <a:off x="0" y="-1"/>
            <a:ext cx="12192000" cy="6858001"/>
          </a:xfrm>
          <a:prstGeom prst="rect">
            <a:avLst/>
          </a:prstGeom>
        </p:spPr>
      </p:pic>
      <p:sp>
        <p:nvSpPr>
          <p:cNvPr id="16" name="Текст 15">
            <a:extLst>
              <a:ext uri="{FF2B5EF4-FFF2-40B4-BE49-F238E27FC236}">
                <a16:creationId xmlns:a16="http://schemas.microsoft.com/office/drawing/2014/main" id="{8B13C833-C990-EF3B-9B79-E12F695310FF}"/>
              </a:ext>
            </a:extLst>
          </p:cNvPr>
          <p:cNvSpPr>
            <a:spLocks noGrp="1"/>
          </p:cNvSpPr>
          <p:nvPr>
            <p:ph type="body" sz="quarter" idx="13"/>
          </p:nvPr>
        </p:nvSpPr>
        <p:spPr>
          <a:xfrm>
            <a:off x="5331985" y="1541337"/>
            <a:ext cx="6525701" cy="1754326"/>
          </a:xfrm>
        </p:spPr>
        <p:txBody>
          <a:bodyPr/>
          <a:lstStyle/>
          <a:p>
            <a:pPr algn="just">
              <a:lnSpc>
                <a:spcPct val="100000"/>
              </a:lnSpc>
              <a:spcBef>
                <a:spcPts val="0"/>
              </a:spcBef>
              <a:buClr>
                <a:schemeClr val="dk1"/>
              </a:buClr>
              <a:buSzPts val="1100"/>
              <a:tabLst>
                <a:tab pos="627063" algn="l"/>
              </a:tabLst>
            </a:pPr>
            <a:r>
              <a:rPr lang="ru-RU" sz="1800" i="0" dirty="0">
                <a:solidFill>
                  <a:schemeClr val="dk1"/>
                </a:solidFill>
                <a:latin typeface="Arial" panose="020B0604020202020204" pitchFamily="34" charset="0"/>
                <a:ea typeface="Roboto"/>
                <a:cs typeface="Arial" panose="020B0604020202020204" pitchFamily="34" charset="0"/>
                <a:sym typeface="Roboto"/>
              </a:rPr>
              <a:t>	Ключевой региональный институт развития, эффективный институт поддержки государственной политики в области экономического развития, обеспечивающий привлечение инвестиций в регион и стимулирование роли частного сектора в увеличении благосостояния населения региона.</a:t>
            </a:r>
          </a:p>
        </p:txBody>
      </p:sp>
      <p:sp>
        <p:nvSpPr>
          <p:cNvPr id="6" name="Прямоугольник 5"/>
          <p:cNvSpPr/>
          <p:nvPr/>
        </p:nvSpPr>
        <p:spPr>
          <a:xfrm>
            <a:off x="5361498" y="3784170"/>
            <a:ext cx="6525701" cy="2585323"/>
          </a:xfrm>
          <a:prstGeom prst="rect">
            <a:avLst/>
          </a:prstGeom>
        </p:spPr>
        <p:txBody>
          <a:bodyPr vert="horz" wrap="square" lIns="91440" tIns="45720" rIns="91440" bIns="45720" rtlCol="0">
            <a:spAutoFit/>
          </a:bodyPr>
          <a:lstStyle/>
          <a:p>
            <a:pPr marL="285750" indent="-285750" algn="just">
              <a:buFont typeface="Wingdings" panose="05000000000000000000" pitchFamily="2" charset="2"/>
              <a:buChar char="ü"/>
              <a:tabLst>
                <a:tab pos="627063" algn="l"/>
              </a:tabLst>
            </a:pPr>
            <a:r>
              <a:rPr lang="ru-RU" dirty="0">
                <a:latin typeface="Arial" panose="020B0604020202020204" pitchFamily="34" charset="0"/>
                <a:ea typeface="Roboto"/>
                <a:cs typeface="Arial" panose="020B0604020202020204" pitchFamily="34" charset="0"/>
                <a:sym typeface="Roboto"/>
              </a:rPr>
              <a:t>	Создание условий для устойчивого роста экономики и человеческого капитала региона. </a:t>
            </a:r>
          </a:p>
          <a:p>
            <a:pPr marL="285750" indent="-285750" algn="just">
              <a:buFont typeface="Wingdings" panose="05000000000000000000" pitchFamily="2" charset="2"/>
              <a:buChar char="ü"/>
              <a:tabLst>
                <a:tab pos="627063" algn="l"/>
              </a:tabLst>
            </a:pPr>
            <a:r>
              <a:rPr lang="ru-RU" dirty="0">
                <a:latin typeface="Arial" panose="020B0604020202020204" pitchFamily="34" charset="0"/>
                <a:ea typeface="Roboto"/>
                <a:cs typeface="Arial" panose="020B0604020202020204" pitchFamily="34" charset="0"/>
                <a:sym typeface="Roboto"/>
              </a:rPr>
              <a:t>	В партнерстве с институтами развития и финансовыми организациями, в т.ч. международными) предоставление доступа к финансированию бизнеса. </a:t>
            </a:r>
          </a:p>
          <a:p>
            <a:pPr marL="285750" indent="-285750" algn="just">
              <a:buFont typeface="Wingdings" panose="05000000000000000000" pitchFamily="2" charset="2"/>
              <a:buChar char="ü"/>
              <a:tabLst>
                <a:tab pos="627063" algn="l"/>
              </a:tabLst>
            </a:pPr>
            <a:r>
              <a:rPr lang="ru-RU" dirty="0">
                <a:latin typeface="Arial" panose="020B0604020202020204" pitchFamily="34" charset="0"/>
                <a:ea typeface="Roboto"/>
                <a:cs typeface="Arial" panose="020B0604020202020204" pitchFamily="34" charset="0"/>
                <a:sym typeface="Roboto"/>
              </a:rPr>
              <a:t>	Повышение инвестиционной привлекательности и конкурентоспособности. </a:t>
            </a:r>
          </a:p>
          <a:p>
            <a:pPr marL="285750" indent="-285750" algn="just">
              <a:buFont typeface="Wingdings" panose="05000000000000000000" pitchFamily="2" charset="2"/>
              <a:buChar char="ü"/>
              <a:tabLst>
                <a:tab pos="627063" algn="l"/>
              </a:tabLst>
            </a:pPr>
            <a:r>
              <a:rPr lang="ru-RU" dirty="0">
                <a:latin typeface="Arial" panose="020B0604020202020204" pitchFamily="34" charset="0"/>
                <a:ea typeface="Roboto"/>
                <a:cs typeface="Arial" panose="020B0604020202020204" pitchFamily="34" charset="0"/>
                <a:sym typeface="Roboto"/>
              </a:rPr>
              <a:t>	Стимулирование инноваций, роста экспорта и улучшения качества жизни населения.</a:t>
            </a:r>
          </a:p>
        </p:txBody>
      </p:sp>
      <p:pic>
        <p:nvPicPr>
          <p:cNvPr id="7" name="Рисунок 6"/>
          <p:cNvPicPr>
            <a:picLocks noChangeAspect="1"/>
          </p:cNvPicPr>
          <p:nvPr/>
        </p:nvPicPr>
        <p:blipFill rotWithShape="1">
          <a:blip r:embed="rId3" cstate="hqprint">
            <a:duotone>
              <a:schemeClr val="accent1">
                <a:shade val="45000"/>
                <a:satMod val="135000"/>
              </a:schemeClr>
              <a:prstClr val="white"/>
            </a:duotone>
            <a:extLst>
              <a:ext uri="{28A0092B-C50C-407E-A947-70E740481C1C}">
                <a14:useLocalDpi xmlns:a14="http://schemas.microsoft.com/office/drawing/2010/main" val="0"/>
              </a:ext>
            </a:extLst>
          </a:blip>
          <a:srcRect l="59011" t="15583" r="349" b="6487"/>
          <a:stretch/>
        </p:blipFill>
        <p:spPr>
          <a:xfrm>
            <a:off x="2507798" y="1392383"/>
            <a:ext cx="2152802" cy="2834193"/>
          </a:xfrm>
          <a:prstGeom prst="rect">
            <a:avLst/>
          </a:prstGeom>
          <a:effectLst>
            <a:innerShdw blurRad="63500" dist="50800" dir="18900000">
              <a:prstClr val="black">
                <a:alpha val="50000"/>
              </a:prstClr>
            </a:innerShdw>
          </a:effectLst>
        </p:spPr>
      </p:pic>
      <p:pic>
        <p:nvPicPr>
          <p:cNvPr id="22" name="Рисунок 21"/>
          <p:cNvPicPr>
            <a:picLocks noChangeAspect="1"/>
          </p:cNvPicPr>
          <p:nvPr/>
        </p:nvPicPr>
        <p:blipFill rotWithShape="1">
          <a:blip r:embed="rId4" cstate="hqprint">
            <a:duotone>
              <a:srgbClr val="FFC000">
                <a:shade val="45000"/>
                <a:satMod val="135000"/>
              </a:srgbClr>
              <a:prstClr val="white"/>
            </a:duotone>
            <a:extLst>
              <a:ext uri="{28A0092B-C50C-407E-A947-70E740481C1C}">
                <a14:useLocalDpi xmlns:a14="http://schemas.microsoft.com/office/drawing/2010/main" val="0"/>
              </a:ext>
            </a:extLst>
          </a:blip>
          <a:srcRect l="4239" r="42257" b="6754"/>
          <a:stretch/>
        </p:blipFill>
        <p:spPr>
          <a:xfrm>
            <a:off x="1234764" y="3323049"/>
            <a:ext cx="2546067" cy="3046444"/>
          </a:xfrm>
          <a:prstGeom prst="rect">
            <a:avLst/>
          </a:prstGeom>
          <a:effectLst>
            <a:outerShdw blurRad="76200" dir="13500000" sy="23000" kx="1200000" algn="br" rotWithShape="0">
              <a:prstClr val="black">
                <a:alpha val="20000"/>
              </a:prstClr>
            </a:outerShdw>
          </a:effectLst>
        </p:spPr>
      </p:pic>
      <p:sp>
        <p:nvSpPr>
          <p:cNvPr id="5" name="Заголовок 25">
            <a:extLst>
              <a:ext uri="{FF2B5EF4-FFF2-40B4-BE49-F238E27FC236}">
                <a16:creationId xmlns:a16="http://schemas.microsoft.com/office/drawing/2014/main" id="{E51FBD41-4BAB-728F-1BF0-B1852E23C832}"/>
              </a:ext>
            </a:extLst>
          </p:cNvPr>
          <p:cNvSpPr txBox="1">
            <a:spLocks/>
          </p:cNvSpPr>
          <p:nvPr/>
        </p:nvSpPr>
        <p:spPr>
          <a:xfrm>
            <a:off x="1746575" y="318751"/>
            <a:ext cx="7170821" cy="584775"/>
          </a:xfrm>
          <a:prstGeom prst="rect">
            <a:avLst/>
          </a:prstGeom>
        </p:spPr>
        <p:txBody>
          <a:bodyPr vert="horz" lIns="91440" tIns="45720" rIns="91440" bIns="45720" rtlCol="0" anchor="t" anchorCtr="0">
            <a:spAutoFit/>
          </a:bodyPr>
          <a:lstStyle>
            <a:lvl1pPr algn="l" defTabSz="914400" rtl="0" eaLnBrk="1" latinLnBrk="0" hangingPunct="1">
              <a:lnSpc>
                <a:spcPct val="90000"/>
              </a:lnSpc>
              <a:spcBef>
                <a:spcPct val="0"/>
              </a:spcBef>
              <a:buNone/>
              <a:defRPr sz="3600" kern="1200">
                <a:solidFill>
                  <a:schemeClr val="accent1"/>
                </a:solidFill>
                <a:latin typeface="Play bold" panose="00000800000000000000" pitchFamily="2" charset="0"/>
                <a:ea typeface="+mj-ea"/>
                <a:cs typeface="+mj-cs"/>
              </a:defRPr>
            </a:lvl1pPr>
          </a:lstStyle>
          <a:p>
            <a:pPr>
              <a:lnSpc>
                <a:spcPct val="100000"/>
              </a:lnSpc>
              <a:spcBef>
                <a:spcPts val="0"/>
              </a:spcBef>
            </a:pPr>
            <a:r>
              <a:rPr lang="ru-RU" sz="3200" b="1" dirty="0">
                <a:solidFill>
                  <a:srgbClr val="BF9000"/>
                </a:solidFill>
                <a:latin typeface="Arial" panose="020B0604020202020204" pitchFamily="34" charset="0"/>
                <a:ea typeface="Open Sans" panose="020B0604020202020204" charset="0"/>
                <a:cs typeface="Arial" panose="020B0604020202020204" pitchFamily="34" charset="0"/>
                <a:sym typeface="Roboto"/>
              </a:rPr>
              <a:t>Миссия и Видение</a:t>
            </a:r>
          </a:p>
        </p:txBody>
      </p:sp>
    </p:spTree>
    <p:extLst>
      <p:ext uri="{BB962C8B-B14F-4D97-AF65-F5344CB8AC3E}">
        <p14:creationId xmlns:p14="http://schemas.microsoft.com/office/powerpoint/2010/main" val="3837278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0F91D4A-F1E6-9785-CE28-9B42157C909F}"/>
            </a:ext>
          </a:extLst>
        </p:cNvPr>
        <p:cNvGrpSpPr/>
        <p:nvPr/>
      </p:nvGrpSpPr>
      <p:grpSpPr>
        <a:xfrm>
          <a:off x="0" y="0"/>
          <a:ext cx="0" cy="0"/>
          <a:chOff x="0" y="0"/>
          <a:chExt cx="0" cy="0"/>
        </a:xfrm>
      </p:grpSpPr>
      <p:pic>
        <p:nvPicPr>
          <p:cNvPr id="15" name="Рисунок 14" descr="Изображение выглядит как вода, векторная графика&#10;&#10;Автоматически созданное описание">
            <a:extLst>
              <a:ext uri="{FF2B5EF4-FFF2-40B4-BE49-F238E27FC236}">
                <a16:creationId xmlns:a16="http://schemas.microsoft.com/office/drawing/2014/main" id="{CA76E58A-F68F-F5AC-11CC-3A638DAFDC3B}"/>
              </a:ext>
            </a:extLst>
          </p:cNvPr>
          <p:cNvPicPr>
            <a:picLocks noChangeAspect="1"/>
          </p:cNvPicPr>
          <p:nvPr/>
        </p:nvPicPr>
        <p:blipFill>
          <a:blip r:embed="rId2">
            <a:alphaModFix amt="40000"/>
            <a:extLst>
              <a:ext uri="{28A0092B-C50C-407E-A947-70E740481C1C}">
                <a14:useLocalDpi xmlns:a14="http://schemas.microsoft.com/office/drawing/2010/main" val="0"/>
              </a:ext>
            </a:extLst>
          </a:blip>
          <a:srcRect l="14228" r="23614" b="33224"/>
          <a:stretch/>
        </p:blipFill>
        <p:spPr>
          <a:xfrm>
            <a:off x="0" y="0"/>
            <a:ext cx="12192000" cy="6858001"/>
          </a:xfrm>
          <a:prstGeom prst="rect">
            <a:avLst/>
          </a:prstGeom>
        </p:spPr>
      </p:pic>
      <p:pic>
        <p:nvPicPr>
          <p:cNvPr id="35" name="Рисунок 34">
            <a:extLst>
              <a:ext uri="{FF2B5EF4-FFF2-40B4-BE49-F238E27FC236}">
                <a16:creationId xmlns:a16="http://schemas.microsoft.com/office/drawing/2014/main" id="{7B06BC4F-C67A-38C4-285F-BBF21D856501}"/>
              </a:ext>
            </a:extLst>
          </p:cNvPr>
          <p:cNvPicPr>
            <a:picLocks noGrp="1" noChangeAspect="1"/>
          </p:cNvPicPr>
          <p:nvPr>
            <p:ph type="pic" sz="quarter" idx="18"/>
          </p:nvPr>
        </p:nvPicPr>
        <p:blipFill>
          <a:blip r:embed="rId3" cstate="hqprint">
            <a:extLst>
              <a:ext uri="{28A0092B-C50C-407E-A947-70E740481C1C}">
                <a14:useLocalDpi xmlns:a14="http://schemas.microsoft.com/office/drawing/2010/main" val="0"/>
              </a:ext>
            </a:extLst>
          </a:blip>
          <a:stretch>
            <a:fillRect/>
          </a:stretch>
        </p:blipFill>
        <p:spPr>
          <a:xfrm>
            <a:off x="695089" y="1944641"/>
            <a:ext cx="1249973" cy="1249973"/>
          </a:xfrm>
          <a:blipFill>
            <a:blip r:embed="rId4"/>
            <a:stretch>
              <a:fillRect/>
            </a:stretch>
          </a:blipFill>
          <a:scene3d>
            <a:camera prst="orthographicFront"/>
            <a:lightRig rig="threePt" dir="t"/>
          </a:scene3d>
          <a:sp3d>
            <a:bevelT/>
          </a:sp3d>
        </p:spPr>
      </p:pic>
      <p:pic>
        <p:nvPicPr>
          <p:cNvPr id="37" name="Рисунок 36">
            <a:extLst>
              <a:ext uri="{FF2B5EF4-FFF2-40B4-BE49-F238E27FC236}">
                <a16:creationId xmlns:a16="http://schemas.microsoft.com/office/drawing/2014/main" id="{D8682363-28B0-6401-B6BD-C8C02D8F7F33}"/>
              </a:ext>
            </a:extLst>
          </p:cNvPr>
          <p:cNvPicPr>
            <a:picLocks noGrp="1" noChangeAspect="1"/>
          </p:cNvPicPr>
          <p:nvPr>
            <p:ph type="pic" sz="quarter" idx="17"/>
          </p:nvPr>
        </p:nvPicPr>
        <p:blipFill>
          <a:blip r:embed="rId5" cstate="hqprint">
            <a:extLst>
              <a:ext uri="{28A0092B-C50C-407E-A947-70E740481C1C}">
                <a14:useLocalDpi xmlns:a14="http://schemas.microsoft.com/office/drawing/2010/main" val="0"/>
              </a:ext>
            </a:extLst>
          </a:blip>
          <a:stretch>
            <a:fillRect/>
          </a:stretch>
        </p:blipFill>
        <p:spPr>
          <a:xfrm>
            <a:off x="1067365" y="2526905"/>
            <a:ext cx="1227518" cy="1248658"/>
          </a:xfrm>
          <a:scene3d>
            <a:camera prst="orthographicFront"/>
            <a:lightRig rig="threePt" dir="t"/>
          </a:scene3d>
          <a:sp3d>
            <a:bevelT/>
          </a:sp3d>
        </p:spPr>
      </p:pic>
      <p:pic>
        <p:nvPicPr>
          <p:cNvPr id="39" name="Рисунок 38">
            <a:extLst>
              <a:ext uri="{FF2B5EF4-FFF2-40B4-BE49-F238E27FC236}">
                <a16:creationId xmlns:a16="http://schemas.microsoft.com/office/drawing/2014/main" id="{B37D68E2-EEE9-6946-9256-BC1F2DA770DC}"/>
              </a:ext>
            </a:extLst>
          </p:cNvPr>
          <p:cNvPicPr>
            <a:picLocks noGrp="1" noChangeAspect="1"/>
          </p:cNvPicPr>
          <p:nvPr>
            <p:ph type="pic" sz="quarter" idx="24"/>
          </p:nvPr>
        </p:nvPicPr>
        <p:blipFill>
          <a:blip r:embed="rId6" cstate="hqprint">
            <a:extLst>
              <a:ext uri="{28A0092B-C50C-407E-A947-70E740481C1C}">
                <a14:useLocalDpi xmlns:a14="http://schemas.microsoft.com/office/drawing/2010/main" val="0"/>
              </a:ext>
            </a:extLst>
          </a:blip>
          <a:stretch>
            <a:fillRect/>
          </a:stretch>
        </p:blipFill>
        <p:spPr>
          <a:xfrm>
            <a:off x="1494986" y="3181778"/>
            <a:ext cx="1249973" cy="1249973"/>
          </a:xfrm>
          <a:scene3d>
            <a:camera prst="orthographicFront"/>
            <a:lightRig rig="threePt" dir="t"/>
          </a:scene3d>
          <a:sp3d>
            <a:bevelT/>
          </a:sp3d>
        </p:spPr>
      </p:pic>
      <p:pic>
        <p:nvPicPr>
          <p:cNvPr id="32" name="Рисунок 31" descr="флажок установлен со сплошной заливкой">
            <a:extLst>
              <a:ext uri="{FF2B5EF4-FFF2-40B4-BE49-F238E27FC236}">
                <a16:creationId xmlns:a16="http://schemas.microsoft.com/office/drawing/2014/main" id="{CAA3F2F1-1A88-897E-F9B7-6C8DF886F6DD}"/>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61962" y="3723575"/>
            <a:ext cx="1515919" cy="1515919"/>
          </a:xfrm>
          <a:prstGeom prst="rect">
            <a:avLst/>
          </a:prstGeom>
        </p:spPr>
      </p:pic>
      <p:sp>
        <p:nvSpPr>
          <p:cNvPr id="7" name="Заголовок 25">
            <a:extLst>
              <a:ext uri="{FF2B5EF4-FFF2-40B4-BE49-F238E27FC236}">
                <a16:creationId xmlns:a16="http://schemas.microsoft.com/office/drawing/2014/main" id="{F56A9989-F725-749F-5ABD-C4329EE34D3C}"/>
              </a:ext>
            </a:extLst>
          </p:cNvPr>
          <p:cNvSpPr>
            <a:spLocks noGrp="1"/>
          </p:cNvSpPr>
          <p:nvPr>
            <p:ph type="title"/>
          </p:nvPr>
        </p:nvSpPr>
        <p:spPr>
          <a:xfrm>
            <a:off x="0" y="564972"/>
            <a:ext cx="12192000" cy="584775"/>
          </a:xfrm>
        </p:spPr>
        <p:txBody>
          <a:bodyPr anchor="ctr"/>
          <a:lstStyle/>
          <a:p>
            <a:pPr lvl="0" algn="ctr">
              <a:lnSpc>
                <a:spcPct val="100000"/>
              </a:lnSpc>
              <a:spcBef>
                <a:spcPts val="0"/>
              </a:spcBef>
            </a:pPr>
            <a:r>
              <a:rPr lang="ru-RU" sz="3200" b="1" dirty="0">
                <a:solidFill>
                  <a:srgbClr val="BF9000"/>
                </a:solidFill>
                <a:latin typeface="Arial" panose="020B0604020202020204" pitchFamily="34" charset="0"/>
                <a:ea typeface="Open Sans" panose="020B0604020202020204" charset="0"/>
                <a:cs typeface="Arial" panose="020B0604020202020204" pitchFamily="34" charset="0"/>
                <a:sym typeface="Roboto"/>
              </a:rPr>
              <a:t>Предпосылки для актуализации Стратегии</a:t>
            </a:r>
          </a:p>
        </p:txBody>
      </p:sp>
      <p:sp>
        <p:nvSpPr>
          <p:cNvPr id="9" name="Текст 23">
            <a:extLst>
              <a:ext uri="{FF2B5EF4-FFF2-40B4-BE49-F238E27FC236}">
                <a16:creationId xmlns:a16="http://schemas.microsoft.com/office/drawing/2014/main" id="{8FDCC6F8-A083-5D69-314F-57974592D438}"/>
              </a:ext>
            </a:extLst>
          </p:cNvPr>
          <p:cNvSpPr txBox="1">
            <a:spLocks/>
          </p:cNvSpPr>
          <p:nvPr/>
        </p:nvSpPr>
        <p:spPr>
          <a:xfrm>
            <a:off x="3084493" y="1642300"/>
            <a:ext cx="9000000" cy="590931"/>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bg1"/>
                </a:solidFill>
                <a:latin typeface="Poppins SemiBold" panose="00000700000000000000" pitchFamily="2" charset="0"/>
                <a:ea typeface="+mn-ea"/>
                <a:cs typeface="Poppins SemiBold" panose="00000700000000000000" pitchFamily="2"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Poppins SemiBold" panose="00000700000000000000" pitchFamily="2" charset="0"/>
                <a:ea typeface="+mn-ea"/>
                <a:cs typeface="Poppins SemiBold" panose="00000700000000000000" pitchFamily="2"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Poppins SemiBold" panose="00000700000000000000" pitchFamily="2" charset="0"/>
                <a:ea typeface="+mn-ea"/>
                <a:cs typeface="Poppins SemiBold" panose="000007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Poppins SemiBold" panose="00000700000000000000" pitchFamily="2" charset="0"/>
                <a:ea typeface="+mn-ea"/>
                <a:cs typeface="Poppins SemiBold" panose="00000700000000000000" pitchFamily="2"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Poppins SemiBold" panose="00000700000000000000" pitchFamily="2" charset="0"/>
                <a:ea typeface="+mn-ea"/>
                <a:cs typeface="Poppins SemiBold" panose="000007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1800" dirty="0">
                <a:solidFill>
                  <a:schemeClr val="tx1"/>
                </a:solidFill>
                <a:latin typeface="Arial" panose="020B0604020202020204" pitchFamily="34" charset="0"/>
                <a:ea typeface="Open Sans" panose="020B0604020202020204" charset="0"/>
                <a:cs typeface="Arial" panose="020B0604020202020204" pitchFamily="34" charset="0"/>
                <a:sym typeface="Roboto"/>
              </a:rPr>
              <a:t>Указом Президента Республики Казахстан от </a:t>
            </a:r>
            <a:r>
              <a:rPr lang="ru-RU" sz="1800" b="1" dirty="0">
                <a:solidFill>
                  <a:schemeClr val="tx1"/>
                </a:solidFill>
                <a:latin typeface="Arial" panose="020B0604020202020204" pitchFamily="34" charset="0"/>
                <a:ea typeface="Open Sans" panose="020B0604020202020204" charset="0"/>
                <a:cs typeface="Arial" panose="020B0604020202020204" pitchFamily="34" charset="0"/>
                <a:sym typeface="Roboto"/>
              </a:rPr>
              <a:t>30 </a:t>
            </a:r>
            <a:r>
              <a:rPr lang="ru-RU" sz="1800" dirty="0">
                <a:solidFill>
                  <a:schemeClr val="tx1"/>
                </a:solidFill>
                <a:latin typeface="Arial" panose="020B0604020202020204" pitchFamily="34" charset="0"/>
                <a:ea typeface="Open Sans" panose="020B0604020202020204" charset="0"/>
                <a:cs typeface="Arial" panose="020B0604020202020204" pitchFamily="34" charset="0"/>
                <a:sym typeface="Roboto"/>
              </a:rPr>
              <a:t>июля </a:t>
            </a:r>
            <a:r>
              <a:rPr lang="ru-RU" sz="1800" b="1" dirty="0">
                <a:solidFill>
                  <a:schemeClr val="tx1"/>
                </a:solidFill>
                <a:latin typeface="Arial" panose="020B0604020202020204" pitchFamily="34" charset="0"/>
                <a:ea typeface="Open Sans" panose="020B0604020202020204" charset="0"/>
                <a:cs typeface="Arial" panose="020B0604020202020204" pitchFamily="34" charset="0"/>
                <a:sym typeface="Roboto"/>
              </a:rPr>
              <a:t>2024</a:t>
            </a:r>
            <a:r>
              <a:rPr lang="ru-RU" dirty="0">
                <a:solidFill>
                  <a:schemeClr val="tx1"/>
                </a:solidFill>
                <a:latin typeface="Arial" panose="020B0604020202020204" pitchFamily="34" charset="0"/>
                <a:ea typeface="Open Sans" panose="020B0604020202020204" charset="0"/>
                <a:cs typeface="Arial" panose="020B0604020202020204" pitchFamily="34" charset="0"/>
                <a:sym typeface="Roboto"/>
              </a:rPr>
              <a:t> </a:t>
            </a:r>
            <a:r>
              <a:rPr lang="ru-RU" sz="1800" dirty="0">
                <a:solidFill>
                  <a:schemeClr val="tx1"/>
                </a:solidFill>
                <a:latin typeface="Arial" panose="020B0604020202020204" pitchFamily="34" charset="0"/>
                <a:ea typeface="Open Sans" panose="020B0604020202020204" charset="0"/>
                <a:cs typeface="Arial" panose="020B0604020202020204" pitchFamily="34" charset="0"/>
                <a:sym typeface="Roboto"/>
              </a:rPr>
              <a:t>года №</a:t>
            </a:r>
            <a:r>
              <a:rPr lang="ru-RU" b="1" dirty="0">
                <a:solidFill>
                  <a:schemeClr val="tx1"/>
                </a:solidFill>
                <a:latin typeface="Arial" panose="020B0604020202020204" pitchFamily="34" charset="0"/>
                <a:ea typeface="Open Sans" panose="020B0604020202020204" charset="0"/>
                <a:cs typeface="Arial" panose="020B0604020202020204" pitchFamily="34" charset="0"/>
                <a:sym typeface="Roboto"/>
              </a:rPr>
              <a:t>611</a:t>
            </a:r>
            <a:r>
              <a:rPr lang="ru-RU" dirty="0">
                <a:solidFill>
                  <a:schemeClr val="tx1"/>
                </a:solidFill>
                <a:latin typeface="Arial" panose="020B0604020202020204" pitchFamily="34" charset="0"/>
                <a:ea typeface="Open Sans" panose="020B0604020202020204" charset="0"/>
                <a:cs typeface="Arial" panose="020B0604020202020204" pitchFamily="34" charset="0"/>
                <a:sym typeface="Roboto"/>
              </a:rPr>
              <a:t> </a:t>
            </a:r>
            <a:r>
              <a:rPr lang="ru-RU" sz="1800" dirty="0">
                <a:solidFill>
                  <a:schemeClr val="tx1"/>
                </a:solidFill>
                <a:latin typeface="Arial" panose="020B0604020202020204" pitchFamily="34" charset="0"/>
                <a:ea typeface="Open Sans" panose="020B0604020202020204" charset="0"/>
                <a:cs typeface="Arial" panose="020B0604020202020204" pitchFamily="34" charset="0"/>
                <a:sym typeface="Roboto"/>
              </a:rPr>
              <a:t>утвержден Национальный план развития Республики Казахстан </a:t>
            </a:r>
            <a:r>
              <a:rPr lang="ru-RU" sz="1800" b="1" dirty="0">
                <a:solidFill>
                  <a:schemeClr val="tx1"/>
                </a:solidFill>
                <a:latin typeface="Arial" panose="020B0604020202020204" pitchFamily="34" charset="0"/>
                <a:ea typeface="Open Sans" panose="020B0604020202020204" charset="0"/>
                <a:cs typeface="Arial" panose="020B0604020202020204" pitchFamily="34" charset="0"/>
                <a:sym typeface="Roboto"/>
              </a:rPr>
              <a:t>до 2029 </a:t>
            </a:r>
            <a:r>
              <a:rPr lang="ru-RU" sz="1800" dirty="0">
                <a:solidFill>
                  <a:schemeClr val="tx1"/>
                </a:solidFill>
                <a:latin typeface="Arial" panose="020B0604020202020204" pitchFamily="34" charset="0"/>
                <a:ea typeface="Open Sans" panose="020B0604020202020204" charset="0"/>
                <a:cs typeface="Arial" panose="020B0604020202020204" pitchFamily="34" charset="0"/>
                <a:sym typeface="Roboto"/>
              </a:rPr>
              <a:t>года.</a:t>
            </a:r>
          </a:p>
        </p:txBody>
      </p:sp>
      <p:sp>
        <p:nvSpPr>
          <p:cNvPr id="10" name="Прямоугольник 9">
            <a:extLst>
              <a:ext uri="{FF2B5EF4-FFF2-40B4-BE49-F238E27FC236}">
                <a16:creationId xmlns:a16="http://schemas.microsoft.com/office/drawing/2014/main" id="{0CCEF314-7CFE-68CE-4955-BF2E5216B809}"/>
              </a:ext>
            </a:extLst>
          </p:cNvPr>
          <p:cNvSpPr/>
          <p:nvPr/>
        </p:nvSpPr>
        <p:spPr>
          <a:xfrm>
            <a:off x="3084493" y="2588770"/>
            <a:ext cx="9000000" cy="840230"/>
          </a:xfrm>
          <a:prstGeom prst="rect">
            <a:avLst/>
          </a:prstGeom>
        </p:spPr>
        <p:txBody>
          <a:bodyPr vert="horz" wrap="square" lIns="91440" tIns="45720" rIns="91440" bIns="45720" rtlCol="0">
            <a:spAutoFit/>
          </a:bodyPr>
          <a:lstStyle/>
          <a:p>
            <a:pPr>
              <a:lnSpc>
                <a:spcPct val="90000"/>
              </a:lnSpc>
              <a:spcBef>
                <a:spcPts val="1000"/>
              </a:spcBef>
              <a:buFont typeface="Arial" panose="020B0604020202020204" pitchFamily="34" charset="0"/>
              <a:buNone/>
            </a:pPr>
            <a:r>
              <a:rPr lang="ru-RU" dirty="0">
                <a:latin typeface="Arial" panose="020B0604020202020204" pitchFamily="34" charset="0"/>
                <a:cs typeface="Arial" panose="020B0604020202020204" pitchFamily="34" charset="0"/>
                <a:sym typeface="Roboto"/>
              </a:rPr>
              <a:t>Постановлением Правительства Республики Казахстан</a:t>
            </a:r>
            <a:r>
              <a:rPr lang="en-US" dirty="0">
                <a:latin typeface="Arial" panose="020B0604020202020204" pitchFamily="34" charset="0"/>
                <a:cs typeface="Arial" panose="020B0604020202020204" pitchFamily="34" charset="0"/>
                <a:sym typeface="Roboto"/>
              </a:rPr>
              <a:t> </a:t>
            </a:r>
            <a:r>
              <a:rPr lang="ru-RU" dirty="0">
                <a:latin typeface="Arial" panose="020B0604020202020204" pitchFamily="34" charset="0"/>
                <a:cs typeface="Arial" panose="020B0604020202020204" pitchFamily="34" charset="0"/>
                <a:sym typeface="Roboto"/>
              </a:rPr>
              <a:t>от </a:t>
            </a:r>
            <a:r>
              <a:rPr lang="ru-RU" b="1" dirty="0">
                <a:latin typeface="Arial" panose="020B0604020202020204" pitchFamily="34" charset="0"/>
                <a:ea typeface="Open Sans" panose="020B0604020202020204" charset="0"/>
                <a:cs typeface="Arial" panose="020B0604020202020204" pitchFamily="34" charset="0"/>
                <a:sym typeface="Roboto"/>
              </a:rPr>
              <a:t>31</a:t>
            </a:r>
            <a:r>
              <a:rPr lang="ru-RU" dirty="0">
                <a:latin typeface="Arial" panose="020B0604020202020204" pitchFamily="34" charset="0"/>
                <a:cs typeface="Arial" panose="020B0604020202020204" pitchFamily="34" charset="0"/>
                <a:sym typeface="Roboto"/>
              </a:rPr>
              <a:t> января </a:t>
            </a:r>
            <a:r>
              <a:rPr lang="ru-RU" b="1" dirty="0">
                <a:latin typeface="Arial" panose="020B0604020202020204" pitchFamily="34" charset="0"/>
                <a:ea typeface="Open Sans" panose="020B0604020202020204" charset="0"/>
                <a:cs typeface="Arial" panose="020B0604020202020204" pitchFamily="34" charset="0"/>
                <a:sym typeface="Roboto"/>
              </a:rPr>
              <a:t>2022 </a:t>
            </a:r>
            <a:r>
              <a:rPr lang="ru-RU" dirty="0">
                <a:latin typeface="Arial" panose="020B0604020202020204" pitchFamily="34" charset="0"/>
                <a:cs typeface="Arial" panose="020B0604020202020204" pitchFamily="34" charset="0"/>
                <a:sym typeface="Roboto"/>
              </a:rPr>
              <a:t>года №38 утвержден Комплексный план социально-экономического</a:t>
            </a:r>
            <a:r>
              <a:rPr lang="en-US" dirty="0">
                <a:latin typeface="Arial" panose="020B0604020202020204" pitchFamily="34" charset="0"/>
                <a:cs typeface="Arial" panose="020B0604020202020204" pitchFamily="34" charset="0"/>
                <a:sym typeface="Roboto"/>
              </a:rPr>
              <a:t> </a:t>
            </a:r>
            <a:r>
              <a:rPr lang="ru-RU" dirty="0">
                <a:latin typeface="Arial" panose="020B0604020202020204" pitchFamily="34" charset="0"/>
                <a:cs typeface="Arial" panose="020B0604020202020204" pitchFamily="34" charset="0"/>
                <a:sym typeface="Roboto"/>
              </a:rPr>
              <a:t>развития Актюбинской области</a:t>
            </a:r>
            <a:r>
              <a:rPr lang="en-US" dirty="0">
                <a:latin typeface="Arial" panose="020B0604020202020204" pitchFamily="34" charset="0"/>
                <a:cs typeface="Arial" panose="020B0604020202020204" pitchFamily="34" charset="0"/>
                <a:sym typeface="Roboto"/>
              </a:rPr>
              <a:t> </a:t>
            </a:r>
            <a:r>
              <a:rPr lang="ru-RU" b="1" dirty="0">
                <a:latin typeface="Arial" panose="020B0604020202020204" pitchFamily="34" charset="0"/>
                <a:ea typeface="Open Sans" panose="020B0604020202020204" charset="0"/>
                <a:cs typeface="Arial" panose="020B0604020202020204" pitchFamily="34" charset="0"/>
                <a:sym typeface="Roboto"/>
              </a:rPr>
              <a:t>на 2022 – 2025 годы</a:t>
            </a:r>
            <a:r>
              <a:rPr lang="ru-RU" dirty="0">
                <a:latin typeface="Arial" panose="020B0604020202020204" pitchFamily="34" charset="0"/>
                <a:cs typeface="Arial" panose="020B0604020202020204" pitchFamily="34" charset="0"/>
                <a:sym typeface="Roboto"/>
              </a:rPr>
              <a:t>.</a:t>
            </a:r>
          </a:p>
        </p:txBody>
      </p:sp>
      <p:sp>
        <p:nvSpPr>
          <p:cNvPr id="11" name="Прямоугольник 10">
            <a:extLst>
              <a:ext uri="{FF2B5EF4-FFF2-40B4-BE49-F238E27FC236}">
                <a16:creationId xmlns:a16="http://schemas.microsoft.com/office/drawing/2014/main" id="{307F50F4-9E41-30D0-7434-5B07CA29B2F8}"/>
              </a:ext>
            </a:extLst>
          </p:cNvPr>
          <p:cNvSpPr/>
          <p:nvPr/>
        </p:nvSpPr>
        <p:spPr>
          <a:xfrm>
            <a:off x="3084493" y="3701502"/>
            <a:ext cx="9000000" cy="1200329"/>
          </a:xfrm>
          <a:prstGeom prst="rect">
            <a:avLst/>
          </a:prstGeom>
        </p:spPr>
        <p:txBody>
          <a:bodyPr vert="horz" wrap="square" lIns="91440" tIns="45720" rIns="91440" bIns="45720" rtlCol="0">
            <a:spAutoFit/>
          </a:bodyPr>
          <a:lstStyle/>
          <a:p>
            <a:pPr>
              <a:lnSpc>
                <a:spcPct val="90000"/>
              </a:lnSpc>
              <a:spcBef>
                <a:spcPts val="1000"/>
              </a:spcBef>
              <a:buFont typeface="Arial" panose="020B0604020202020204" pitchFamily="34" charset="0"/>
              <a:buNone/>
            </a:pPr>
            <a:r>
              <a:rPr lang="ru-RU" sz="1600" dirty="0">
                <a:latin typeface="Arial" panose="020B0604020202020204" pitchFamily="34" charset="0"/>
                <a:cs typeface="Arial" panose="020B0604020202020204" pitchFamily="34" charset="0"/>
                <a:sym typeface="Roboto"/>
              </a:rPr>
              <a:t>Постановлением Правительства Республики Казахстан</a:t>
            </a:r>
            <a:r>
              <a:rPr lang="en-US" sz="1600" dirty="0">
                <a:latin typeface="Arial" panose="020B0604020202020204" pitchFamily="34" charset="0"/>
                <a:cs typeface="Arial" panose="020B0604020202020204" pitchFamily="34" charset="0"/>
                <a:sym typeface="Roboto"/>
              </a:rPr>
              <a:t> </a:t>
            </a:r>
            <a:r>
              <a:rPr lang="ru-RU" sz="1600" dirty="0">
                <a:latin typeface="Arial" panose="020B0604020202020204" pitchFamily="34" charset="0"/>
                <a:cs typeface="Arial" panose="020B0604020202020204" pitchFamily="34" charset="0"/>
                <a:sym typeface="Roboto"/>
              </a:rPr>
              <a:t>от 10 декабря 2018 года № 818 утратило силу ранее принятое Постановление Правительства Республики Казахстан от 23 июля 2014 года № 819 «Об утверждении Стратегии развития акционерного общества "</a:t>
            </a:r>
            <a:r>
              <a:rPr lang="ru-RU" sz="1600" dirty="0">
                <a:latin typeface="Arial" panose="020B0604020202020204" pitchFamily="34" charset="0"/>
                <a:ea typeface="Open Sans" panose="020B0604020202020204" charset="0"/>
                <a:cs typeface="Arial" panose="020B0604020202020204" pitchFamily="34" charset="0"/>
                <a:sym typeface="Roboto"/>
              </a:rPr>
              <a:t>Национальная компания </a:t>
            </a:r>
            <a:r>
              <a:rPr lang="ru-RU" sz="1600" dirty="0">
                <a:latin typeface="Arial" panose="020B0604020202020204" pitchFamily="34" charset="0"/>
                <a:cs typeface="Arial" panose="020B0604020202020204" pitchFamily="34" charset="0"/>
                <a:sym typeface="Roboto"/>
              </a:rPr>
              <a:t>"Социально-предпринимательская корпорация "</a:t>
            </a:r>
            <a:r>
              <a:rPr lang="ru-RU" sz="1600" dirty="0" err="1">
                <a:latin typeface="Arial" panose="020B0604020202020204" pitchFamily="34" charset="0"/>
                <a:ea typeface="Open Sans" panose="020B0604020202020204" charset="0"/>
                <a:cs typeface="Arial" panose="020B0604020202020204" pitchFamily="34" charset="0"/>
                <a:sym typeface="Roboto"/>
              </a:rPr>
              <a:t>Актобе</a:t>
            </a:r>
            <a:r>
              <a:rPr lang="ru-RU" sz="1600" dirty="0">
                <a:latin typeface="Arial" panose="020B0604020202020204" pitchFamily="34" charset="0"/>
                <a:cs typeface="Arial" panose="020B0604020202020204" pitchFamily="34" charset="0"/>
                <a:sym typeface="Roboto"/>
              </a:rPr>
              <a:t>" на 2014 - 2023 годы».</a:t>
            </a:r>
          </a:p>
        </p:txBody>
      </p:sp>
      <p:sp>
        <p:nvSpPr>
          <p:cNvPr id="12" name="Текст 10">
            <a:extLst>
              <a:ext uri="{FF2B5EF4-FFF2-40B4-BE49-F238E27FC236}">
                <a16:creationId xmlns:a16="http://schemas.microsoft.com/office/drawing/2014/main" id="{3DF175B3-B47A-3E37-3A22-F013760BA1C1}"/>
              </a:ext>
            </a:extLst>
          </p:cNvPr>
          <p:cNvSpPr txBox="1">
            <a:spLocks/>
          </p:cNvSpPr>
          <p:nvPr/>
        </p:nvSpPr>
        <p:spPr>
          <a:xfrm>
            <a:off x="3084493" y="5105980"/>
            <a:ext cx="9000000" cy="535531"/>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bg1"/>
                </a:solidFill>
                <a:latin typeface="Poppins" panose="00000500000000000000" pitchFamily="2" charset="0"/>
                <a:ea typeface="+mn-ea"/>
                <a:cs typeface="Poppins" panose="00000500000000000000" pitchFamily="2" charset="0"/>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Poppins" panose="00000500000000000000" pitchFamily="2" charset="0"/>
                <a:ea typeface="+mn-ea"/>
                <a:cs typeface="Poppins" panose="00000500000000000000" pitchFamily="2" charset="0"/>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Poppins" panose="00000500000000000000" pitchFamily="2" charset="0"/>
                <a:ea typeface="+mn-ea"/>
                <a:cs typeface="Poppins" panose="000005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Poppins" panose="00000500000000000000" pitchFamily="2" charset="0"/>
                <a:ea typeface="+mn-ea"/>
                <a:cs typeface="Poppins" panose="00000500000000000000" pitchFamily="2"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Poppins" panose="00000500000000000000" pitchFamily="2" charset="0"/>
                <a:ea typeface="+mn-ea"/>
                <a:cs typeface="Poppins"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solidFill>
                  <a:schemeClr val="tx1"/>
                </a:solidFill>
                <a:latin typeface="Arial" panose="020B0604020202020204" pitchFamily="34" charset="0"/>
                <a:cs typeface="Arial" panose="020B0604020202020204" pitchFamily="34" charset="0"/>
                <a:sym typeface="Roboto"/>
              </a:rPr>
              <a:t>В этой связи необходимо определить и утвердить Стратегию развития </a:t>
            </a:r>
            <a:r>
              <a:rPr lang="en-US" dirty="0">
                <a:solidFill>
                  <a:schemeClr val="tx1"/>
                </a:solidFill>
                <a:latin typeface="Arial" panose="020B0604020202020204" pitchFamily="34" charset="0"/>
                <a:cs typeface="Arial" panose="020B0604020202020204" pitchFamily="34" charset="0"/>
                <a:sym typeface="Roboto"/>
              </a:rPr>
              <a:t>                               </a:t>
            </a:r>
            <a:r>
              <a:rPr lang="ru-RU" dirty="0">
                <a:solidFill>
                  <a:schemeClr val="tx1"/>
                </a:solidFill>
                <a:latin typeface="Arial" panose="020B0604020202020204" pitchFamily="34" charset="0"/>
                <a:cs typeface="Arial" panose="020B0604020202020204" pitchFamily="34" charset="0"/>
                <a:sym typeface="Roboto"/>
              </a:rPr>
              <a:t>АО «СПК Актобе» на 2024-2029 годы. </a:t>
            </a:r>
          </a:p>
        </p:txBody>
      </p:sp>
    </p:spTree>
    <p:extLst>
      <p:ext uri="{BB962C8B-B14F-4D97-AF65-F5344CB8AC3E}">
        <p14:creationId xmlns:p14="http://schemas.microsoft.com/office/powerpoint/2010/main" val="3222989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351"/>
        <p:cNvGrpSpPr/>
        <p:nvPr/>
      </p:nvGrpSpPr>
      <p:grpSpPr>
        <a:xfrm>
          <a:off x="0" y="0"/>
          <a:ext cx="0" cy="0"/>
          <a:chOff x="0" y="0"/>
          <a:chExt cx="0" cy="0"/>
        </a:xfrm>
      </p:grpSpPr>
      <p:pic>
        <p:nvPicPr>
          <p:cNvPr id="14" name="Рисунок 13" descr="Изображение выглядит как вода, векторная графика&#10;&#10;Автоматически созданное описание">
            <a:extLst>
              <a:ext uri="{FF2B5EF4-FFF2-40B4-BE49-F238E27FC236}">
                <a16:creationId xmlns:a16="http://schemas.microsoft.com/office/drawing/2014/main" id="{068A0AA3-AB57-EFF5-08A4-899322F46797}"/>
              </a:ext>
            </a:extLst>
          </p:cNvPr>
          <p:cNvPicPr>
            <a:picLocks noChangeAspect="1"/>
          </p:cNvPicPr>
          <p:nvPr/>
        </p:nvPicPr>
        <p:blipFill>
          <a:blip r:embed="rId3">
            <a:alphaModFix amt="40000"/>
            <a:extLst>
              <a:ext uri="{28A0092B-C50C-407E-A947-70E740481C1C}">
                <a14:useLocalDpi xmlns:a14="http://schemas.microsoft.com/office/drawing/2010/main" val="0"/>
              </a:ext>
            </a:extLst>
          </a:blip>
          <a:srcRect l="14228" r="23614" b="33224"/>
          <a:stretch/>
        </p:blipFill>
        <p:spPr>
          <a:xfrm>
            <a:off x="0" y="-1"/>
            <a:ext cx="12192000" cy="6858001"/>
          </a:xfrm>
          <a:prstGeom prst="rect">
            <a:avLst/>
          </a:prstGeom>
        </p:spPr>
      </p:pic>
      <p:sp>
        <p:nvSpPr>
          <p:cNvPr id="366" name="Google Shape;366;p32"/>
          <p:cNvSpPr txBox="1"/>
          <p:nvPr/>
        </p:nvSpPr>
        <p:spPr>
          <a:xfrm>
            <a:off x="0" y="1022570"/>
            <a:ext cx="12192000" cy="523220"/>
          </a:xfrm>
          <a:prstGeom prst="rect">
            <a:avLst/>
          </a:prstGeom>
        </p:spPr>
        <p:txBody>
          <a:bodyPr vert="horz" wrap="square" lIns="91440" tIns="45720" rIns="91440" bIns="45720" rtlCol="0" anchor="t" anchorCtr="0">
            <a:spAutoFit/>
          </a:bodyPr>
          <a:lstStyle>
            <a:defPPr>
              <a:defRPr lang="en-US"/>
            </a:defPPr>
            <a:lvl1pPr>
              <a:lnSpc>
                <a:spcPct val="90000"/>
              </a:lnSpc>
              <a:spcBef>
                <a:spcPct val="0"/>
              </a:spcBef>
              <a:defRPr sz="3200" b="1">
                <a:solidFill>
                  <a:srgbClr val="BF9000"/>
                </a:solidFill>
                <a:latin typeface="Open Sans" panose="020B0604020202020204" charset="0"/>
                <a:ea typeface="Open Sans" panose="020B0604020202020204" charset="0"/>
                <a:cs typeface="Open Sans" panose="020B0604020202020204" charset="0"/>
              </a:defRPr>
            </a:lvl1pPr>
          </a:lstStyle>
          <a:p>
            <a:pPr algn="ctr">
              <a:lnSpc>
                <a:spcPct val="100000"/>
              </a:lnSpc>
            </a:pPr>
            <a:r>
              <a:rPr lang="ru" sz="2800" dirty="0">
                <a:latin typeface="Arial" panose="020B0604020202020204" pitchFamily="34" charset="0"/>
                <a:cs typeface="Arial" panose="020B0604020202020204" pitchFamily="34" charset="0"/>
                <a:sym typeface="Roboto"/>
              </a:rPr>
              <a:t>Устойчивое институциональное развитие</a:t>
            </a:r>
            <a:endParaRPr sz="2800" dirty="0">
              <a:latin typeface="Arial" panose="020B0604020202020204" pitchFamily="34" charset="0"/>
              <a:cs typeface="Arial" panose="020B0604020202020204" pitchFamily="34" charset="0"/>
              <a:sym typeface="Roboto"/>
            </a:endParaRPr>
          </a:p>
        </p:txBody>
      </p:sp>
      <p:sp>
        <p:nvSpPr>
          <p:cNvPr id="5" name="Заголовок 25">
            <a:extLst>
              <a:ext uri="{FF2B5EF4-FFF2-40B4-BE49-F238E27FC236}">
                <a16:creationId xmlns:a16="http://schemas.microsoft.com/office/drawing/2014/main" id="{600F25B1-F767-A424-5FE0-513B7C5CFD90}"/>
              </a:ext>
            </a:extLst>
          </p:cNvPr>
          <p:cNvSpPr txBox="1">
            <a:spLocks/>
          </p:cNvSpPr>
          <p:nvPr/>
        </p:nvSpPr>
        <p:spPr>
          <a:xfrm>
            <a:off x="0" y="318751"/>
            <a:ext cx="12192000" cy="584775"/>
          </a:xfrm>
          <a:prstGeom prst="rect">
            <a:avLst/>
          </a:prstGeom>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3600" kern="1200">
                <a:solidFill>
                  <a:schemeClr val="accent1"/>
                </a:solidFill>
                <a:latin typeface="Play bold" panose="00000800000000000000" pitchFamily="2" charset="0"/>
                <a:ea typeface="+mj-ea"/>
                <a:cs typeface="+mj-cs"/>
              </a:defRPr>
            </a:lvl1pPr>
          </a:lstStyle>
          <a:p>
            <a:pPr algn="ctr">
              <a:lnSpc>
                <a:spcPct val="100000"/>
              </a:lnSpc>
              <a:spcBef>
                <a:spcPct val="0"/>
              </a:spcBef>
            </a:pPr>
            <a:r>
              <a:rPr lang="kk-KZ" sz="3200" b="1" dirty="0">
                <a:solidFill>
                  <a:srgbClr val="BF9000"/>
                </a:solidFill>
                <a:latin typeface="Arial" panose="020B0604020202020204" pitchFamily="34" charset="0"/>
                <a:ea typeface="Open Sans" panose="020B0604020202020204" charset="0"/>
                <a:cs typeface="Arial" panose="020B0604020202020204" pitchFamily="34" charset="0"/>
              </a:rPr>
              <a:t>Первое стратегическое направление</a:t>
            </a:r>
            <a:endParaRPr lang="ru-RU" sz="3200" b="1" dirty="0">
              <a:solidFill>
                <a:srgbClr val="BF9000"/>
              </a:solidFill>
              <a:latin typeface="Arial" panose="020B0604020202020204" pitchFamily="34" charset="0"/>
              <a:ea typeface="Open Sans" panose="020B0604020202020204" charset="0"/>
              <a:cs typeface="Arial" panose="020B0604020202020204" pitchFamily="34" charset="0"/>
            </a:endParaRPr>
          </a:p>
        </p:txBody>
      </p:sp>
      <p:sp>
        <p:nvSpPr>
          <p:cNvPr id="6" name="Google Shape;357;p32">
            <a:extLst>
              <a:ext uri="{FF2B5EF4-FFF2-40B4-BE49-F238E27FC236}">
                <a16:creationId xmlns:a16="http://schemas.microsoft.com/office/drawing/2014/main" id="{1DDF6886-AD90-91D6-E1EB-535472D59395}"/>
              </a:ext>
            </a:extLst>
          </p:cNvPr>
          <p:cNvSpPr txBox="1"/>
          <p:nvPr/>
        </p:nvSpPr>
        <p:spPr>
          <a:xfrm>
            <a:off x="1096218" y="1979315"/>
            <a:ext cx="4320000" cy="615499"/>
          </a:xfrm>
          <a:prstGeom prst="rect">
            <a:avLst/>
          </a:prstGeom>
          <a:noFill/>
          <a:ln>
            <a:noFill/>
          </a:ln>
          <a:effectLst/>
        </p:spPr>
        <p:txBody>
          <a:bodyPr spcFirstLastPara="1" wrap="square" lIns="121900" tIns="60933" rIns="121900" bIns="60933" anchor="t" anchorCtr="0">
            <a:spAutoFit/>
          </a:bodyPr>
          <a:lstStyle/>
          <a:p>
            <a:pPr algn="ctr"/>
            <a:r>
              <a:rPr lang="ru" sz="1600" dirty="0">
                <a:solidFill>
                  <a:schemeClr val="dk1"/>
                </a:solidFill>
                <a:latin typeface="Arial" panose="020B0604020202020204" pitchFamily="34" charset="0"/>
                <a:ea typeface="Roboto"/>
                <a:cs typeface="Arial" panose="020B0604020202020204" pitchFamily="34" charset="0"/>
                <a:sym typeface="Roboto"/>
              </a:rPr>
              <a:t>Цель 1: Повышение устойчивости Общества</a:t>
            </a:r>
            <a:endParaRPr sz="1600" dirty="0">
              <a:solidFill>
                <a:schemeClr val="dk1"/>
              </a:solidFill>
              <a:latin typeface="Arial" panose="020B0604020202020204" pitchFamily="34" charset="0"/>
              <a:ea typeface="Roboto"/>
              <a:cs typeface="Arial" panose="020B0604020202020204" pitchFamily="34" charset="0"/>
              <a:sym typeface="Roboto"/>
            </a:endParaRPr>
          </a:p>
        </p:txBody>
      </p:sp>
      <p:sp>
        <p:nvSpPr>
          <p:cNvPr id="7" name="Google Shape;358;p32">
            <a:extLst>
              <a:ext uri="{FF2B5EF4-FFF2-40B4-BE49-F238E27FC236}">
                <a16:creationId xmlns:a16="http://schemas.microsoft.com/office/drawing/2014/main" id="{CE93883F-B41C-1BB6-DD6C-72EA083D1A71}"/>
              </a:ext>
            </a:extLst>
          </p:cNvPr>
          <p:cNvSpPr txBox="1"/>
          <p:nvPr/>
        </p:nvSpPr>
        <p:spPr>
          <a:xfrm>
            <a:off x="6919212" y="1986120"/>
            <a:ext cx="4320000" cy="615499"/>
          </a:xfrm>
          <a:prstGeom prst="rect">
            <a:avLst/>
          </a:prstGeom>
          <a:noFill/>
          <a:ln>
            <a:noFill/>
          </a:ln>
          <a:effectLst/>
        </p:spPr>
        <p:txBody>
          <a:bodyPr spcFirstLastPara="1" wrap="square" lIns="121900" tIns="60933" rIns="121900" bIns="60933" anchor="t" anchorCtr="0">
            <a:spAutoFit/>
          </a:bodyPr>
          <a:lstStyle/>
          <a:p>
            <a:pPr algn="ctr"/>
            <a:r>
              <a:rPr lang="ru" sz="1600" dirty="0">
                <a:latin typeface="Arial" panose="020B0604020202020204" pitchFamily="34" charset="0"/>
                <a:ea typeface="Open Sans" panose="020B0604020202020204" charset="0"/>
                <a:cs typeface="Arial" panose="020B0604020202020204" pitchFamily="34" charset="0"/>
                <a:sym typeface="Roboto"/>
              </a:rPr>
              <a:t>Цель 2:  Повышение эффективности и ценности Общества</a:t>
            </a:r>
            <a:endParaRPr sz="1600" dirty="0">
              <a:latin typeface="Arial" panose="020B0604020202020204" pitchFamily="34" charset="0"/>
              <a:ea typeface="Open Sans" panose="020B0604020202020204" charset="0"/>
              <a:cs typeface="Arial" panose="020B0604020202020204" pitchFamily="34" charset="0"/>
              <a:sym typeface="Roboto"/>
            </a:endParaRPr>
          </a:p>
        </p:txBody>
      </p:sp>
      <p:sp>
        <p:nvSpPr>
          <p:cNvPr id="8" name="Google Shape;359;p32">
            <a:extLst>
              <a:ext uri="{FF2B5EF4-FFF2-40B4-BE49-F238E27FC236}">
                <a16:creationId xmlns:a16="http://schemas.microsoft.com/office/drawing/2014/main" id="{C090B5F3-E768-A7DB-7950-72758702CC35}"/>
              </a:ext>
            </a:extLst>
          </p:cNvPr>
          <p:cNvSpPr/>
          <p:nvPr/>
        </p:nvSpPr>
        <p:spPr>
          <a:xfrm>
            <a:off x="430218" y="4924359"/>
            <a:ext cx="5652000" cy="1538842"/>
          </a:xfrm>
          <a:prstGeom prst="rect">
            <a:avLst/>
          </a:prstGeom>
          <a:noFill/>
          <a:ln>
            <a:noFill/>
          </a:ln>
          <a:effectLst/>
        </p:spPr>
        <p:txBody>
          <a:bodyPr spcFirstLastPara="1" wrap="square" lIns="121900" tIns="121900" rIns="121900" bIns="121900" anchor="ctr" anchorCtr="0">
            <a:spAutoFit/>
          </a:bodyPr>
          <a:lstStyle/>
          <a:p>
            <a:pPr algn="just"/>
            <a:r>
              <a:rPr lang="ru" sz="1400" b="1" dirty="0">
                <a:latin typeface="Arial" panose="020B0604020202020204" pitchFamily="34" charset="0"/>
                <a:ea typeface="Open Sans" panose="020B0604020202020204" charset="0"/>
                <a:cs typeface="Arial" panose="020B0604020202020204" pitchFamily="34" charset="0"/>
                <a:sym typeface="Roboto"/>
              </a:rPr>
              <a:t>Задача 3.</a:t>
            </a:r>
            <a:r>
              <a:rPr lang="ru" sz="1400" dirty="0">
                <a:latin typeface="Arial" panose="020B0604020202020204" pitchFamily="34" charset="0"/>
                <a:ea typeface="Open Sans" panose="020B0604020202020204" charset="0"/>
                <a:cs typeface="Arial" panose="020B0604020202020204" pitchFamily="34" charset="0"/>
                <a:sym typeface="Roboto"/>
              </a:rPr>
              <a:t> Построение систем внутреннего контроля (СВК) и управления рисками (СУР): </a:t>
            </a:r>
            <a:endParaRPr sz="1400" dirty="0">
              <a:latin typeface="Arial" panose="020B0604020202020204" pitchFamily="34" charset="0"/>
              <a:ea typeface="Open Sans" panose="020B0604020202020204" charset="0"/>
              <a:cs typeface="Arial" panose="020B0604020202020204" pitchFamily="34" charset="0"/>
              <a:sym typeface="Roboto"/>
            </a:endParaRPr>
          </a:p>
          <a:p>
            <a:pPr algn="just"/>
            <a:r>
              <a:rPr lang="ru" sz="1400" dirty="0">
                <a:latin typeface="Arial" panose="020B0604020202020204" pitchFamily="34" charset="0"/>
                <a:ea typeface="Open Sans" panose="020B0604020202020204" charset="0"/>
                <a:cs typeface="Arial" panose="020B0604020202020204" pitchFamily="34" charset="0"/>
                <a:sym typeface="Roboto"/>
              </a:rPr>
              <a:t>1) СУР с трехуровневой защитой, переход на предиктивный метод; </a:t>
            </a:r>
            <a:endParaRPr sz="1400" dirty="0">
              <a:latin typeface="Arial" panose="020B0604020202020204" pitchFamily="34" charset="0"/>
              <a:ea typeface="Open Sans" panose="020B0604020202020204" charset="0"/>
              <a:cs typeface="Arial" panose="020B0604020202020204" pitchFamily="34" charset="0"/>
              <a:sym typeface="Roboto"/>
            </a:endParaRPr>
          </a:p>
          <a:p>
            <a:pPr algn="just"/>
            <a:r>
              <a:rPr lang="ru" sz="1400" dirty="0">
                <a:latin typeface="Arial" panose="020B0604020202020204" pitchFamily="34" charset="0"/>
                <a:ea typeface="Open Sans" panose="020B0604020202020204" charset="0"/>
                <a:cs typeface="Arial" panose="020B0604020202020204" pitchFamily="34" charset="0"/>
                <a:sym typeface="Roboto"/>
              </a:rPr>
              <a:t>2) СВК с горизонтальным, вертикальным и системным методами контроля.</a:t>
            </a:r>
            <a:endParaRPr sz="1400" dirty="0">
              <a:latin typeface="Arial" panose="020B0604020202020204" pitchFamily="34" charset="0"/>
              <a:ea typeface="Open Sans" panose="020B0604020202020204" charset="0"/>
              <a:cs typeface="Arial" panose="020B0604020202020204" pitchFamily="34" charset="0"/>
              <a:sym typeface="Roboto"/>
            </a:endParaRPr>
          </a:p>
        </p:txBody>
      </p:sp>
      <p:sp>
        <p:nvSpPr>
          <p:cNvPr id="9" name="Google Shape;360;p32">
            <a:extLst>
              <a:ext uri="{FF2B5EF4-FFF2-40B4-BE49-F238E27FC236}">
                <a16:creationId xmlns:a16="http://schemas.microsoft.com/office/drawing/2014/main" id="{AAF0020B-9490-C90E-A5AF-63941E37F84C}"/>
              </a:ext>
            </a:extLst>
          </p:cNvPr>
          <p:cNvSpPr/>
          <p:nvPr/>
        </p:nvSpPr>
        <p:spPr>
          <a:xfrm>
            <a:off x="430218" y="2709906"/>
            <a:ext cx="5652000" cy="1107955"/>
          </a:xfrm>
          <a:prstGeom prst="rect">
            <a:avLst/>
          </a:prstGeom>
          <a:noFill/>
          <a:ln>
            <a:noFill/>
          </a:ln>
          <a:effectLst/>
        </p:spPr>
        <p:txBody>
          <a:bodyPr spcFirstLastPara="1" wrap="square" lIns="121900" tIns="121900" rIns="121900" bIns="121900" anchor="ctr" anchorCtr="0">
            <a:spAutoFit/>
          </a:bodyPr>
          <a:lstStyle/>
          <a:p>
            <a:pPr algn="just"/>
            <a:r>
              <a:rPr lang="ru" sz="1400" b="1" dirty="0">
                <a:latin typeface="Arial" panose="020B0604020202020204" pitchFamily="34" charset="0"/>
                <a:ea typeface="Open Sans" panose="020B0604020202020204" charset="0"/>
                <a:cs typeface="Arial" panose="020B0604020202020204" pitchFamily="34" charset="0"/>
                <a:sym typeface="Roboto"/>
              </a:rPr>
              <a:t>Задача 1.</a:t>
            </a:r>
            <a:r>
              <a:rPr lang="ru" sz="1400" dirty="0">
                <a:latin typeface="Arial" panose="020B0604020202020204" pitchFamily="34" charset="0"/>
                <a:ea typeface="Open Sans" panose="020B0604020202020204" charset="0"/>
                <a:cs typeface="Arial" panose="020B0604020202020204" pitchFamily="34" charset="0"/>
                <a:sym typeface="Roboto"/>
              </a:rPr>
              <a:t> Переход на процессный подход в операционной деятельности: оптимизация, построение, цифровизация сквозных бизнес-процессов, в соответствии со стандартами BPMN 2:0, нотациями ITIL и COBIT 19.</a:t>
            </a:r>
            <a:endParaRPr sz="1400" dirty="0">
              <a:latin typeface="Arial" panose="020B0604020202020204" pitchFamily="34" charset="0"/>
              <a:ea typeface="Open Sans" panose="020B0604020202020204" charset="0"/>
              <a:cs typeface="Arial" panose="020B0604020202020204" pitchFamily="34" charset="0"/>
              <a:sym typeface="Roboto"/>
            </a:endParaRPr>
          </a:p>
        </p:txBody>
      </p:sp>
      <p:sp>
        <p:nvSpPr>
          <p:cNvPr id="10" name="Google Shape;361;p32">
            <a:extLst>
              <a:ext uri="{FF2B5EF4-FFF2-40B4-BE49-F238E27FC236}">
                <a16:creationId xmlns:a16="http://schemas.microsoft.com/office/drawing/2014/main" id="{0DEFCFD9-7A17-EBE5-E07E-EF4ACDB64769}"/>
              </a:ext>
            </a:extLst>
          </p:cNvPr>
          <p:cNvSpPr/>
          <p:nvPr/>
        </p:nvSpPr>
        <p:spPr>
          <a:xfrm>
            <a:off x="430218" y="3816404"/>
            <a:ext cx="5652000" cy="1107955"/>
          </a:xfrm>
          <a:prstGeom prst="rect">
            <a:avLst/>
          </a:prstGeom>
          <a:noFill/>
          <a:ln>
            <a:noFill/>
          </a:ln>
          <a:effectLst/>
        </p:spPr>
        <p:txBody>
          <a:bodyPr spcFirstLastPara="1" wrap="square" lIns="121900" tIns="121900" rIns="121900" bIns="121900" anchor="ctr" anchorCtr="0">
            <a:spAutoFit/>
          </a:bodyPr>
          <a:lstStyle/>
          <a:p>
            <a:pPr algn="just"/>
            <a:r>
              <a:rPr lang="ru" sz="1400" b="1" dirty="0">
                <a:latin typeface="Arial" panose="020B0604020202020204" pitchFamily="34" charset="0"/>
                <a:ea typeface="Open Sans" panose="020B0604020202020204" charset="0"/>
                <a:cs typeface="Arial" panose="020B0604020202020204" pitchFamily="34" charset="0"/>
                <a:sym typeface="Roboto"/>
              </a:rPr>
              <a:t>Задача 2.</a:t>
            </a:r>
            <a:r>
              <a:rPr lang="ru" sz="1400" dirty="0">
                <a:latin typeface="Arial" panose="020B0604020202020204" pitchFamily="34" charset="0"/>
                <a:ea typeface="Open Sans" panose="020B0604020202020204" charset="0"/>
                <a:cs typeface="Arial" panose="020B0604020202020204" pitchFamily="34" charset="0"/>
                <a:sym typeface="Roboto"/>
              </a:rPr>
              <a:t> Совершенствование корпоративного управления: разграничение системы принятия решений на оперативный, тактический и стратегический уровни для повышения прозрачности и скорости принятия решений. </a:t>
            </a:r>
            <a:endParaRPr sz="1400" dirty="0">
              <a:latin typeface="Arial" panose="020B0604020202020204" pitchFamily="34" charset="0"/>
              <a:ea typeface="Open Sans" panose="020B0604020202020204" charset="0"/>
              <a:cs typeface="Arial" panose="020B0604020202020204" pitchFamily="34" charset="0"/>
              <a:sym typeface="Roboto"/>
            </a:endParaRPr>
          </a:p>
        </p:txBody>
      </p:sp>
      <p:sp>
        <p:nvSpPr>
          <p:cNvPr id="11" name="Google Shape;362;p32">
            <a:extLst>
              <a:ext uri="{FF2B5EF4-FFF2-40B4-BE49-F238E27FC236}">
                <a16:creationId xmlns:a16="http://schemas.microsoft.com/office/drawing/2014/main" id="{AAE9F8EA-02E6-4A1E-13F2-75B61063525E}"/>
              </a:ext>
            </a:extLst>
          </p:cNvPr>
          <p:cNvSpPr/>
          <p:nvPr/>
        </p:nvSpPr>
        <p:spPr>
          <a:xfrm>
            <a:off x="6253212" y="4924359"/>
            <a:ext cx="5652000" cy="1323399"/>
          </a:xfrm>
          <a:prstGeom prst="rect">
            <a:avLst/>
          </a:prstGeom>
          <a:noFill/>
          <a:ln>
            <a:noFill/>
          </a:ln>
          <a:effectLst/>
        </p:spPr>
        <p:txBody>
          <a:bodyPr spcFirstLastPara="1" wrap="square" lIns="121900" tIns="121900" rIns="121900" bIns="121900" anchor="ctr" anchorCtr="0">
            <a:spAutoFit/>
          </a:bodyPr>
          <a:lstStyle/>
          <a:p>
            <a:pPr algn="just"/>
            <a:r>
              <a:rPr lang="ru" sz="1400" b="1" dirty="0">
                <a:latin typeface="Arial" panose="020B0604020202020204" pitchFamily="34" charset="0"/>
                <a:ea typeface="Open Sans" panose="020B0604020202020204" charset="0"/>
                <a:cs typeface="Arial" panose="020B0604020202020204" pitchFamily="34" charset="0"/>
                <a:sym typeface="Roboto"/>
              </a:rPr>
              <a:t>Задача 3.</a:t>
            </a:r>
            <a:r>
              <a:rPr lang="ru" sz="1400" dirty="0">
                <a:latin typeface="Arial" panose="020B0604020202020204" pitchFamily="34" charset="0"/>
                <a:ea typeface="Open Sans" panose="020B0604020202020204" charset="0"/>
                <a:cs typeface="Arial" panose="020B0604020202020204" pitchFamily="34" charset="0"/>
                <a:sym typeface="Roboto"/>
              </a:rPr>
              <a:t> Повышение уровня вовлеченности сотрудников и заинтересованных сторон: </a:t>
            </a:r>
            <a:endParaRPr sz="1400" dirty="0">
              <a:latin typeface="Arial" panose="020B0604020202020204" pitchFamily="34" charset="0"/>
              <a:ea typeface="Open Sans" panose="020B0604020202020204" charset="0"/>
              <a:cs typeface="Arial" panose="020B0604020202020204" pitchFamily="34" charset="0"/>
              <a:sym typeface="Roboto"/>
            </a:endParaRPr>
          </a:p>
          <a:p>
            <a:pPr algn="just"/>
            <a:r>
              <a:rPr lang="ru" sz="1400" dirty="0">
                <a:latin typeface="Arial" panose="020B0604020202020204" pitchFamily="34" charset="0"/>
                <a:ea typeface="Open Sans" panose="020B0604020202020204" charset="0"/>
                <a:cs typeface="Arial" panose="020B0604020202020204" pitchFamily="34" charset="0"/>
                <a:sym typeface="Roboto"/>
              </a:rPr>
              <a:t>1) совершенствование системы управления человеческими ресурсами; </a:t>
            </a:r>
            <a:endParaRPr sz="1400" dirty="0">
              <a:latin typeface="Arial" panose="020B0604020202020204" pitchFamily="34" charset="0"/>
              <a:ea typeface="Open Sans" panose="020B0604020202020204" charset="0"/>
              <a:cs typeface="Arial" panose="020B0604020202020204" pitchFamily="34" charset="0"/>
              <a:sym typeface="Roboto"/>
            </a:endParaRPr>
          </a:p>
          <a:p>
            <a:pPr algn="just"/>
            <a:r>
              <a:rPr lang="ru" sz="1400" dirty="0">
                <a:latin typeface="Arial" panose="020B0604020202020204" pitchFamily="34" charset="0"/>
                <a:ea typeface="Open Sans" panose="020B0604020202020204" charset="0"/>
                <a:cs typeface="Arial" panose="020B0604020202020204" pitchFamily="34" charset="0"/>
                <a:sym typeface="Roboto"/>
              </a:rPr>
              <a:t>2) управление заинтересованными сторонами.</a:t>
            </a:r>
            <a:endParaRPr sz="1400" dirty="0">
              <a:latin typeface="Arial" panose="020B0604020202020204" pitchFamily="34" charset="0"/>
              <a:ea typeface="Open Sans" panose="020B0604020202020204" charset="0"/>
              <a:cs typeface="Arial" panose="020B0604020202020204" pitchFamily="34" charset="0"/>
              <a:sym typeface="Roboto"/>
            </a:endParaRPr>
          </a:p>
        </p:txBody>
      </p:sp>
      <p:sp>
        <p:nvSpPr>
          <p:cNvPr id="12" name="Google Shape;363;p32">
            <a:extLst>
              <a:ext uri="{FF2B5EF4-FFF2-40B4-BE49-F238E27FC236}">
                <a16:creationId xmlns:a16="http://schemas.microsoft.com/office/drawing/2014/main" id="{5A358B61-2DAE-4261-FC05-8A17A786B012}"/>
              </a:ext>
            </a:extLst>
          </p:cNvPr>
          <p:cNvSpPr/>
          <p:nvPr/>
        </p:nvSpPr>
        <p:spPr>
          <a:xfrm>
            <a:off x="6253212" y="2709906"/>
            <a:ext cx="5652000" cy="834501"/>
          </a:xfrm>
          <a:prstGeom prst="rect">
            <a:avLst/>
          </a:prstGeom>
          <a:noFill/>
          <a:ln>
            <a:noFill/>
          </a:ln>
          <a:effectLst/>
        </p:spPr>
        <p:txBody>
          <a:bodyPr spcFirstLastPara="1" wrap="square" lIns="121900" tIns="121900" rIns="121900" bIns="121900" anchor="ctr" anchorCtr="0">
            <a:noAutofit/>
          </a:bodyPr>
          <a:lstStyle/>
          <a:p>
            <a:pPr algn="just"/>
            <a:r>
              <a:rPr lang="ru" sz="1400" b="1" dirty="0">
                <a:latin typeface="Arial" panose="020B0604020202020204" pitchFamily="34" charset="0"/>
                <a:ea typeface="Open Sans" panose="020B0604020202020204" charset="0"/>
                <a:cs typeface="Arial" panose="020B0604020202020204" pitchFamily="34" charset="0"/>
                <a:sym typeface="Roboto"/>
              </a:rPr>
              <a:t>Задача 1.</a:t>
            </a:r>
            <a:r>
              <a:rPr lang="ru" sz="1400" dirty="0">
                <a:latin typeface="Arial" panose="020B0604020202020204" pitchFamily="34" charset="0"/>
                <a:ea typeface="Open Sans" panose="020B0604020202020204" charset="0"/>
                <a:cs typeface="Arial" panose="020B0604020202020204" pitchFamily="34" charset="0"/>
                <a:sym typeface="Roboto"/>
              </a:rPr>
              <a:t> «Проектификация» деятельности Общества: внедрение практики управления проектами, с применением всех уго принципов. </a:t>
            </a:r>
            <a:endParaRPr sz="1400" dirty="0">
              <a:latin typeface="Arial" panose="020B0604020202020204" pitchFamily="34" charset="0"/>
              <a:ea typeface="Open Sans" panose="020B0604020202020204" charset="0"/>
              <a:cs typeface="Arial" panose="020B0604020202020204" pitchFamily="34" charset="0"/>
              <a:sym typeface="Roboto"/>
            </a:endParaRPr>
          </a:p>
        </p:txBody>
      </p:sp>
      <p:sp>
        <p:nvSpPr>
          <p:cNvPr id="13" name="Google Shape;364;p32">
            <a:extLst>
              <a:ext uri="{FF2B5EF4-FFF2-40B4-BE49-F238E27FC236}">
                <a16:creationId xmlns:a16="http://schemas.microsoft.com/office/drawing/2014/main" id="{7E0AA0E1-C870-1488-52F7-20E74ACD0331}"/>
              </a:ext>
            </a:extLst>
          </p:cNvPr>
          <p:cNvSpPr/>
          <p:nvPr/>
        </p:nvSpPr>
        <p:spPr>
          <a:xfrm>
            <a:off x="6253212" y="3816404"/>
            <a:ext cx="5652000" cy="892512"/>
          </a:xfrm>
          <a:prstGeom prst="rect">
            <a:avLst/>
          </a:prstGeom>
          <a:noFill/>
          <a:ln>
            <a:noFill/>
          </a:ln>
          <a:effectLst/>
        </p:spPr>
        <p:txBody>
          <a:bodyPr spcFirstLastPara="1" wrap="square" lIns="121900" tIns="121900" rIns="121900" bIns="121900" anchor="ctr" anchorCtr="0">
            <a:spAutoFit/>
          </a:bodyPr>
          <a:lstStyle/>
          <a:p>
            <a:pPr algn="just"/>
            <a:r>
              <a:rPr lang="ru" sz="1400" b="1" dirty="0">
                <a:latin typeface="Arial" panose="020B0604020202020204" pitchFamily="34" charset="0"/>
                <a:ea typeface="Open Sans" panose="020B0604020202020204" charset="0"/>
                <a:cs typeface="Arial" panose="020B0604020202020204" pitchFamily="34" charset="0"/>
                <a:sym typeface="Roboto"/>
              </a:rPr>
              <a:t>Задача 2.</a:t>
            </a:r>
            <a:r>
              <a:rPr lang="ru" sz="1400" dirty="0">
                <a:latin typeface="Arial" panose="020B0604020202020204" pitchFamily="34" charset="0"/>
                <a:ea typeface="Open Sans" panose="020B0604020202020204" charset="0"/>
                <a:cs typeface="Arial" panose="020B0604020202020204" pitchFamily="34" charset="0"/>
                <a:sym typeface="Roboto"/>
              </a:rPr>
              <a:t> Повышение цифровой зрелости Общества: построение системы IT- инфраструктуры в соответствии с нотациями ITIL и COBIT 19. </a:t>
            </a:r>
            <a:endParaRPr sz="1400" dirty="0">
              <a:latin typeface="Arial" panose="020B0604020202020204" pitchFamily="34" charset="0"/>
              <a:ea typeface="Open Sans" panose="020B0604020202020204" charset="0"/>
              <a:cs typeface="Arial" panose="020B0604020202020204" pitchFamily="34" charset="0"/>
              <a:sym typeface="Roboto"/>
            </a:endParaRPr>
          </a:p>
        </p:txBody>
      </p:sp>
    </p:spTree>
    <p:extLst>
      <p:ext uri="{BB962C8B-B14F-4D97-AF65-F5344CB8AC3E}">
        <p14:creationId xmlns:p14="http://schemas.microsoft.com/office/powerpoint/2010/main" val="1117779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351">
          <a:extLst>
            <a:ext uri="{FF2B5EF4-FFF2-40B4-BE49-F238E27FC236}">
              <a16:creationId xmlns:a16="http://schemas.microsoft.com/office/drawing/2014/main" id="{941F2C50-00E7-5044-309C-E1D755008298}"/>
            </a:ext>
          </a:extLst>
        </p:cNvPr>
        <p:cNvGrpSpPr/>
        <p:nvPr/>
      </p:nvGrpSpPr>
      <p:grpSpPr>
        <a:xfrm>
          <a:off x="0" y="0"/>
          <a:ext cx="0" cy="0"/>
          <a:chOff x="0" y="0"/>
          <a:chExt cx="0" cy="0"/>
        </a:xfrm>
      </p:grpSpPr>
      <p:pic>
        <p:nvPicPr>
          <p:cNvPr id="13" name="Рисунок 12" descr="Изображение выглядит как вода, векторная графика&#10;&#10;Автоматически созданное описание">
            <a:extLst>
              <a:ext uri="{FF2B5EF4-FFF2-40B4-BE49-F238E27FC236}">
                <a16:creationId xmlns:a16="http://schemas.microsoft.com/office/drawing/2014/main" id="{CA970E2C-BF07-CE79-9D54-20AF04988CD5}"/>
              </a:ext>
            </a:extLst>
          </p:cNvPr>
          <p:cNvPicPr>
            <a:picLocks noChangeAspect="1"/>
          </p:cNvPicPr>
          <p:nvPr/>
        </p:nvPicPr>
        <p:blipFill>
          <a:blip r:embed="rId3">
            <a:alphaModFix amt="40000"/>
            <a:extLst>
              <a:ext uri="{28A0092B-C50C-407E-A947-70E740481C1C}">
                <a14:useLocalDpi xmlns:a14="http://schemas.microsoft.com/office/drawing/2010/main" val="0"/>
              </a:ext>
            </a:extLst>
          </a:blip>
          <a:srcRect l="14228" r="23614" b="33224"/>
          <a:stretch/>
        </p:blipFill>
        <p:spPr>
          <a:xfrm>
            <a:off x="0" y="0"/>
            <a:ext cx="12192000" cy="6858001"/>
          </a:xfrm>
          <a:prstGeom prst="rect">
            <a:avLst/>
          </a:prstGeom>
        </p:spPr>
      </p:pic>
      <p:sp>
        <p:nvSpPr>
          <p:cNvPr id="366" name="Google Shape;366;p32">
            <a:extLst>
              <a:ext uri="{FF2B5EF4-FFF2-40B4-BE49-F238E27FC236}">
                <a16:creationId xmlns:a16="http://schemas.microsoft.com/office/drawing/2014/main" id="{B8195FA3-51B4-3172-C83C-0F53321B1FB2}"/>
              </a:ext>
            </a:extLst>
          </p:cNvPr>
          <p:cNvSpPr txBox="1"/>
          <p:nvPr/>
        </p:nvSpPr>
        <p:spPr>
          <a:xfrm>
            <a:off x="0" y="1034962"/>
            <a:ext cx="12192000" cy="954107"/>
          </a:xfrm>
          <a:prstGeom prst="rect">
            <a:avLst/>
          </a:prstGeom>
        </p:spPr>
        <p:txBody>
          <a:bodyPr vert="horz" wrap="square" lIns="91440" tIns="45720" rIns="91440" bIns="45720" rtlCol="0" anchor="t" anchorCtr="0">
            <a:spAutoFit/>
          </a:bodyPr>
          <a:lstStyle>
            <a:defPPr>
              <a:defRPr lang="en-US"/>
            </a:defPPr>
            <a:lvl1pPr>
              <a:lnSpc>
                <a:spcPct val="90000"/>
              </a:lnSpc>
              <a:spcBef>
                <a:spcPct val="0"/>
              </a:spcBef>
              <a:defRPr sz="2400" b="1">
                <a:solidFill>
                  <a:srgbClr val="BF9000"/>
                </a:solidFill>
                <a:latin typeface="Open Sans" panose="020B0604020202020204" charset="0"/>
                <a:ea typeface="Open Sans" panose="020B0604020202020204" charset="0"/>
                <a:cs typeface="Open Sans" panose="020B0604020202020204" charset="0"/>
              </a:defRPr>
            </a:lvl1pPr>
          </a:lstStyle>
          <a:p>
            <a:pPr algn="ctr">
              <a:lnSpc>
                <a:spcPct val="100000"/>
              </a:lnSpc>
            </a:pPr>
            <a:r>
              <a:rPr lang="ru-RU" sz="2800" dirty="0">
                <a:latin typeface="Arial" panose="020B0604020202020204" pitchFamily="34" charset="0"/>
                <a:cs typeface="Arial" panose="020B0604020202020204" pitchFamily="34" charset="0"/>
                <a:sym typeface="Roboto"/>
              </a:rPr>
              <a:t>Стимулирование предпринимательской активности                                и привлечение инвестиций в регион</a:t>
            </a:r>
          </a:p>
        </p:txBody>
      </p:sp>
      <p:sp>
        <p:nvSpPr>
          <p:cNvPr id="3" name="Заголовок 25">
            <a:extLst>
              <a:ext uri="{FF2B5EF4-FFF2-40B4-BE49-F238E27FC236}">
                <a16:creationId xmlns:a16="http://schemas.microsoft.com/office/drawing/2014/main" id="{C18BBD53-2CFE-A179-9F64-8EAD68C1B87A}"/>
              </a:ext>
            </a:extLst>
          </p:cNvPr>
          <p:cNvSpPr txBox="1">
            <a:spLocks/>
          </p:cNvSpPr>
          <p:nvPr/>
        </p:nvSpPr>
        <p:spPr>
          <a:xfrm>
            <a:off x="0" y="318751"/>
            <a:ext cx="12192000" cy="584775"/>
          </a:xfrm>
          <a:prstGeom prst="rect">
            <a:avLst/>
          </a:prstGeom>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3600" kern="1200">
                <a:solidFill>
                  <a:schemeClr val="accent1"/>
                </a:solidFill>
                <a:latin typeface="Play bold" panose="00000800000000000000" pitchFamily="2" charset="0"/>
                <a:ea typeface="+mj-ea"/>
                <a:cs typeface="+mj-cs"/>
              </a:defRPr>
            </a:lvl1pPr>
          </a:lstStyle>
          <a:p>
            <a:pPr algn="ctr">
              <a:lnSpc>
                <a:spcPct val="100000"/>
              </a:lnSpc>
              <a:spcBef>
                <a:spcPct val="0"/>
              </a:spcBef>
            </a:pPr>
            <a:r>
              <a:rPr lang="kk-KZ" sz="3200" b="1" dirty="0">
                <a:solidFill>
                  <a:srgbClr val="BF9000"/>
                </a:solidFill>
                <a:latin typeface="Arial" panose="020B0604020202020204" pitchFamily="34" charset="0"/>
                <a:ea typeface="Open Sans" panose="020B0604020202020204" charset="0"/>
                <a:cs typeface="Arial" panose="020B0604020202020204" pitchFamily="34" charset="0"/>
              </a:rPr>
              <a:t>Второе стратегическое направление</a:t>
            </a:r>
            <a:endParaRPr lang="ru-RU" sz="3200" b="1" dirty="0">
              <a:solidFill>
                <a:srgbClr val="BF9000"/>
              </a:solidFill>
              <a:latin typeface="Arial" panose="020B0604020202020204" pitchFamily="34" charset="0"/>
              <a:ea typeface="Open Sans" panose="020B0604020202020204" charset="0"/>
              <a:cs typeface="Arial" panose="020B0604020202020204" pitchFamily="34" charset="0"/>
            </a:endParaRPr>
          </a:p>
        </p:txBody>
      </p:sp>
      <p:sp>
        <p:nvSpPr>
          <p:cNvPr id="9" name="Google Shape;413;p35">
            <a:extLst>
              <a:ext uri="{FF2B5EF4-FFF2-40B4-BE49-F238E27FC236}">
                <a16:creationId xmlns:a16="http://schemas.microsoft.com/office/drawing/2014/main" id="{9C0D2E6E-E40F-0DB3-CEFE-54D08D766F15}"/>
              </a:ext>
            </a:extLst>
          </p:cNvPr>
          <p:cNvSpPr txBox="1"/>
          <p:nvPr/>
        </p:nvSpPr>
        <p:spPr>
          <a:xfrm>
            <a:off x="4280174" y="1970316"/>
            <a:ext cx="3886409" cy="615499"/>
          </a:xfrm>
          <a:prstGeom prst="rect">
            <a:avLst/>
          </a:prstGeom>
          <a:noFill/>
          <a:ln>
            <a:noFill/>
          </a:ln>
          <a:effectLst/>
        </p:spPr>
        <p:txBody>
          <a:bodyPr spcFirstLastPara="1" wrap="square" lIns="121900" tIns="60933" rIns="121900" bIns="60933" anchor="ctr" anchorCtr="0">
            <a:spAutoFit/>
          </a:bodyPr>
          <a:lstStyle>
            <a:defPPr>
              <a:defRPr lang="en-US"/>
            </a:defPPr>
            <a:lvl1pPr algn="ctr">
              <a:defRPr sz="1600">
                <a:solidFill>
                  <a:schemeClr val="dk1"/>
                </a:solidFill>
                <a:latin typeface="Arial" panose="020B0604020202020204" pitchFamily="34" charset="0"/>
                <a:ea typeface="Roboto"/>
                <a:cs typeface="Arial" panose="020B0604020202020204" pitchFamily="34" charset="0"/>
              </a:defRPr>
            </a:lvl1pPr>
          </a:lstStyle>
          <a:p>
            <a:r>
              <a:rPr lang="ru" dirty="0">
                <a:sym typeface="Roboto"/>
              </a:rPr>
              <a:t>Цель 1: Инвестиционно-кредитная деятельность</a:t>
            </a:r>
            <a:endParaRPr dirty="0">
              <a:sym typeface="Roboto"/>
            </a:endParaRPr>
          </a:p>
        </p:txBody>
      </p:sp>
      <p:sp>
        <p:nvSpPr>
          <p:cNvPr id="10" name="Прямоугольник 9">
            <a:extLst>
              <a:ext uri="{FF2B5EF4-FFF2-40B4-BE49-F238E27FC236}">
                <a16:creationId xmlns:a16="http://schemas.microsoft.com/office/drawing/2014/main" id="{1B4449A9-7497-875E-983C-D237C3F11855}"/>
              </a:ext>
            </a:extLst>
          </p:cNvPr>
          <p:cNvSpPr/>
          <p:nvPr/>
        </p:nvSpPr>
        <p:spPr>
          <a:xfrm>
            <a:off x="443550" y="2567061"/>
            <a:ext cx="11559656" cy="523180"/>
          </a:xfrm>
          <a:prstGeom prst="rect">
            <a:avLst/>
          </a:prstGeom>
          <a:noFill/>
          <a:ln>
            <a:noFill/>
          </a:ln>
          <a:effectLst/>
        </p:spPr>
        <p:txBody>
          <a:bodyPr spcFirstLastPara="1" wrap="square" lIns="91425" tIns="45700" rIns="91425" bIns="45700" anchor="t" anchorCtr="0">
            <a:spAutoFit/>
          </a:bodyPr>
          <a:lstStyle/>
          <a:p>
            <a:pPr marR="40791"/>
            <a:r>
              <a:rPr lang="ru-RU" sz="1400" b="1" dirty="0">
                <a:latin typeface="Arial" panose="020B0604020202020204" pitchFamily="34" charset="0"/>
                <a:ea typeface="Roboto"/>
                <a:cs typeface="Arial" panose="020B0604020202020204" pitchFamily="34" charset="0"/>
                <a:sym typeface="Roboto"/>
              </a:rPr>
              <a:t>Задача 1.</a:t>
            </a:r>
            <a:r>
              <a:rPr lang="ru-RU" sz="1400" dirty="0">
                <a:latin typeface="Arial" panose="020B0604020202020204" pitchFamily="34" charset="0"/>
                <a:ea typeface="Roboto"/>
                <a:cs typeface="Arial" panose="020B0604020202020204" pitchFamily="34" charset="0"/>
                <a:sym typeface="Roboto"/>
              </a:rPr>
              <a:t> Поддержка  малого бизнеса через МФО: делегировать портфель проектов малого бизнеса микрофинансовым организациям, предоставляя финансирование и четкие критерии отбора проектов и целевого использования средств. </a:t>
            </a:r>
          </a:p>
        </p:txBody>
      </p:sp>
      <p:sp>
        <p:nvSpPr>
          <p:cNvPr id="23" name="Прямоугольник 22">
            <a:extLst>
              <a:ext uri="{FF2B5EF4-FFF2-40B4-BE49-F238E27FC236}">
                <a16:creationId xmlns:a16="http://schemas.microsoft.com/office/drawing/2014/main" id="{FB205F56-A828-2315-84CC-C7318C3D0419}"/>
              </a:ext>
            </a:extLst>
          </p:cNvPr>
          <p:cNvSpPr/>
          <p:nvPr/>
        </p:nvSpPr>
        <p:spPr>
          <a:xfrm>
            <a:off x="443550" y="3193723"/>
            <a:ext cx="11559656" cy="523180"/>
          </a:xfrm>
          <a:prstGeom prst="rect">
            <a:avLst/>
          </a:prstGeom>
          <a:noFill/>
          <a:ln>
            <a:noFill/>
          </a:ln>
          <a:effectLst/>
        </p:spPr>
        <p:txBody>
          <a:bodyPr spcFirstLastPara="1" wrap="square" lIns="91425" tIns="45700" rIns="91425" bIns="45700" anchor="t" anchorCtr="0">
            <a:spAutoFit/>
          </a:bodyPr>
          <a:lstStyle/>
          <a:p>
            <a:pPr algn="just"/>
            <a:r>
              <a:rPr lang="ru-RU" sz="1400" b="1" dirty="0">
                <a:latin typeface="Arial" panose="020B0604020202020204" pitchFamily="34" charset="0"/>
                <a:ea typeface="Open Sans" panose="020B0604020202020204" charset="0"/>
                <a:cs typeface="Arial" panose="020B0604020202020204" pitchFamily="34" charset="0"/>
                <a:sym typeface="Roboto"/>
              </a:rPr>
              <a:t>Задача 2.</a:t>
            </a:r>
            <a:r>
              <a:rPr lang="ru-RU" sz="1400" dirty="0">
                <a:latin typeface="Arial" panose="020B0604020202020204" pitchFamily="34" charset="0"/>
                <a:ea typeface="Open Sans" panose="020B0604020202020204" charset="0"/>
                <a:cs typeface="Arial" panose="020B0604020202020204" pitchFamily="34" charset="0"/>
                <a:sym typeface="Roboto"/>
              </a:rPr>
              <a:t> Поддержка среднего бизнеса через прямое участие: осуществлять инвестиционную деятельность в рамках Инвестиционной политики СПК, направленную на поддержку среднего бизнеса, повышение экономического роста региона. </a:t>
            </a:r>
          </a:p>
        </p:txBody>
      </p:sp>
      <p:sp>
        <p:nvSpPr>
          <p:cNvPr id="2" name="Прямоугольник 1">
            <a:extLst>
              <a:ext uri="{FF2B5EF4-FFF2-40B4-BE49-F238E27FC236}">
                <a16:creationId xmlns:a16="http://schemas.microsoft.com/office/drawing/2014/main" id="{3310ADF4-186F-26AC-2EFC-7B416F474591}"/>
              </a:ext>
            </a:extLst>
          </p:cNvPr>
          <p:cNvSpPr/>
          <p:nvPr/>
        </p:nvSpPr>
        <p:spPr>
          <a:xfrm>
            <a:off x="443550" y="3714499"/>
            <a:ext cx="11559656" cy="738623"/>
          </a:xfrm>
          <a:prstGeom prst="rect">
            <a:avLst/>
          </a:prstGeom>
          <a:noFill/>
          <a:ln>
            <a:noFill/>
          </a:ln>
          <a:effectLst/>
        </p:spPr>
        <p:txBody>
          <a:bodyPr spcFirstLastPara="1" wrap="square" lIns="91425" tIns="45700" rIns="91425" bIns="45700" anchor="t" anchorCtr="0">
            <a:spAutoFit/>
          </a:bodyPr>
          <a:lstStyle/>
          <a:p>
            <a:pPr algn="just"/>
            <a:r>
              <a:rPr lang="ru-RU" sz="1400" b="1" dirty="0">
                <a:latin typeface="Arial" panose="020B0604020202020204" pitchFamily="34" charset="0"/>
                <a:ea typeface="Open Sans" panose="020B0604020202020204" charset="0"/>
                <a:cs typeface="Arial" panose="020B0604020202020204" pitchFamily="34" charset="0"/>
                <a:sym typeface="Roboto"/>
              </a:rPr>
              <a:t>Задача 3.</a:t>
            </a:r>
            <a:r>
              <a:rPr lang="ru-RU" sz="1400" dirty="0">
                <a:latin typeface="Arial" panose="020B0604020202020204" pitchFamily="34" charset="0"/>
                <a:ea typeface="Open Sans" panose="020B0604020202020204" charset="0"/>
                <a:cs typeface="Arial" panose="020B0604020202020204" pitchFamily="34" charset="0"/>
                <a:sym typeface="Roboto"/>
              </a:rPr>
              <a:t> </a:t>
            </a:r>
            <a:r>
              <a:rPr lang="ru" sz="1400" dirty="0">
                <a:latin typeface="Arial" panose="020B0604020202020204" pitchFamily="34" charset="0"/>
                <a:cs typeface="Arial" panose="020B0604020202020204" pitchFamily="34" charset="0"/>
                <a:sym typeface="Roboto"/>
              </a:rPr>
              <a:t>Поддержка проектов агропромышленного комплекса (АПК): </a:t>
            </a:r>
            <a:r>
              <a:rPr lang="ru-RU" sz="1400" dirty="0">
                <a:latin typeface="Arial" panose="020B0604020202020204" pitchFamily="34" charset="0"/>
                <a:ea typeface="Open Sans" panose="020B0604020202020204" charset="0"/>
                <a:cs typeface="Arial" panose="020B0604020202020204" pitchFamily="34" charset="0"/>
                <a:sym typeface="Roboto"/>
              </a:rPr>
              <a:t>осуществлять инвестиционную деятельность, в рамках Инвестиционной политики СПК, ориентируясь на проекты в АПК, которые способствуют увеличению глубины переработки и повышению добавленной стоимости продукции, что непосредственно отразится на ВРП региона. </a:t>
            </a:r>
          </a:p>
        </p:txBody>
      </p:sp>
      <p:sp>
        <p:nvSpPr>
          <p:cNvPr id="4" name="Прямоугольник 3">
            <a:extLst>
              <a:ext uri="{FF2B5EF4-FFF2-40B4-BE49-F238E27FC236}">
                <a16:creationId xmlns:a16="http://schemas.microsoft.com/office/drawing/2014/main" id="{4E4782E0-2154-4EE3-3D6F-BB319EBA6FF8}"/>
              </a:ext>
            </a:extLst>
          </p:cNvPr>
          <p:cNvSpPr/>
          <p:nvPr/>
        </p:nvSpPr>
        <p:spPr>
          <a:xfrm>
            <a:off x="443550" y="4460157"/>
            <a:ext cx="11511889" cy="1169551"/>
          </a:xfrm>
          <a:prstGeom prst="rect">
            <a:avLst/>
          </a:prstGeom>
          <a:ln>
            <a:noFill/>
          </a:ln>
        </p:spPr>
        <p:txBody>
          <a:bodyPr wrap="square">
            <a:spAutoFit/>
          </a:bodyPr>
          <a:lstStyle/>
          <a:p>
            <a:pPr lvl="0" algn="just"/>
            <a:r>
              <a:rPr lang="ru-RU" sz="1400" b="1" dirty="0">
                <a:latin typeface="Arial" panose="020B0604020202020204" pitchFamily="34" charset="0"/>
                <a:ea typeface="Open Sans" panose="020B0604020202020204" charset="0"/>
                <a:cs typeface="Arial" panose="020B0604020202020204" pitchFamily="34" charset="0"/>
                <a:sym typeface="Roboto"/>
              </a:rPr>
              <a:t>Задача 4. </a:t>
            </a:r>
            <a:r>
              <a:rPr lang="ru-RU" sz="1400" dirty="0">
                <a:latin typeface="Arial" panose="020B0604020202020204" pitchFamily="34" charset="0"/>
                <a:ea typeface="Open Sans" panose="020B0604020202020204" charset="0"/>
                <a:cs typeface="Arial" panose="020B0604020202020204" pitchFamily="34" charset="0"/>
                <a:sym typeface="Roboto"/>
              </a:rPr>
              <a:t>Эффективное управление активами: </a:t>
            </a:r>
          </a:p>
          <a:p>
            <a:pPr marL="228600" lvl="0" indent="-228600" algn="just">
              <a:buAutoNum type="arabicParenR"/>
            </a:pPr>
            <a:r>
              <a:rPr lang="ru-RU" sz="1400" dirty="0">
                <a:latin typeface="Arial" panose="020B0604020202020204" pitchFamily="34" charset="0"/>
                <a:ea typeface="Open Sans" panose="020B0604020202020204" charset="0"/>
                <a:cs typeface="Arial" panose="020B0604020202020204" pitchFamily="34" charset="0"/>
                <a:sym typeface="Roboto"/>
              </a:rPr>
              <a:t>провести переоценку существующих активов, с учетом внедрения новых инструментов управления рисками и учетной политики, включая SPPI-тесты, сценарный анализ и оценку по справедливой стоимости;</a:t>
            </a:r>
          </a:p>
          <a:p>
            <a:pPr marL="228600" lvl="0" indent="-228600" algn="just">
              <a:buAutoNum type="arabicParenR"/>
            </a:pPr>
            <a:r>
              <a:rPr lang="ru-RU" sz="1400" dirty="0">
                <a:latin typeface="Arial" panose="020B0604020202020204" pitchFamily="34" charset="0"/>
                <a:ea typeface="Open Sans" panose="020B0604020202020204" charset="0"/>
                <a:cs typeface="Arial" panose="020B0604020202020204" pitchFamily="34" charset="0"/>
                <a:sym typeface="Roboto"/>
              </a:rPr>
              <a:t>удержание или продажа актива осуществлять с максимальным финансовым эффектом как в момент признания сделки в учете, так и в долгосрочной перспективе.</a:t>
            </a:r>
          </a:p>
        </p:txBody>
      </p:sp>
      <p:sp>
        <p:nvSpPr>
          <p:cNvPr id="6" name="Google Shape;413;p35">
            <a:extLst>
              <a:ext uri="{FF2B5EF4-FFF2-40B4-BE49-F238E27FC236}">
                <a16:creationId xmlns:a16="http://schemas.microsoft.com/office/drawing/2014/main" id="{A6835042-82F0-0663-4A3D-A1DF2247D9CD}"/>
              </a:ext>
            </a:extLst>
          </p:cNvPr>
          <p:cNvSpPr txBox="1"/>
          <p:nvPr/>
        </p:nvSpPr>
        <p:spPr>
          <a:xfrm>
            <a:off x="4477378" y="5547820"/>
            <a:ext cx="3492000" cy="369277"/>
          </a:xfrm>
          <a:prstGeom prst="rect">
            <a:avLst/>
          </a:prstGeom>
          <a:noFill/>
          <a:ln>
            <a:noFill/>
          </a:ln>
          <a:effectLst/>
        </p:spPr>
        <p:txBody>
          <a:bodyPr spcFirstLastPara="1" wrap="square" lIns="121900" tIns="60933" rIns="121900" bIns="60933" anchor="ctr" anchorCtr="0">
            <a:spAutoFit/>
          </a:bodyPr>
          <a:lstStyle>
            <a:defPPr>
              <a:defRPr lang="en-US"/>
            </a:defPPr>
            <a:lvl1pPr algn="ctr">
              <a:defRPr sz="1600">
                <a:solidFill>
                  <a:schemeClr val="dk1"/>
                </a:solidFill>
                <a:latin typeface="Arial" panose="020B0604020202020204" pitchFamily="34" charset="0"/>
                <a:ea typeface="Roboto"/>
                <a:cs typeface="Arial" panose="020B0604020202020204" pitchFamily="34" charset="0"/>
              </a:defRPr>
            </a:lvl1pPr>
          </a:lstStyle>
          <a:p>
            <a:r>
              <a:rPr lang="ru" dirty="0">
                <a:sym typeface="Roboto"/>
              </a:rPr>
              <a:t>Цель 2: Привлечение инвестиций</a:t>
            </a:r>
            <a:endParaRPr dirty="0">
              <a:sym typeface="Roboto"/>
            </a:endParaRPr>
          </a:p>
        </p:txBody>
      </p:sp>
      <p:sp>
        <p:nvSpPr>
          <p:cNvPr id="8" name="TextBox 7">
            <a:extLst>
              <a:ext uri="{FF2B5EF4-FFF2-40B4-BE49-F238E27FC236}">
                <a16:creationId xmlns:a16="http://schemas.microsoft.com/office/drawing/2014/main" id="{FC7DF8A1-BD26-83C3-ACCD-8008A2034ACB}"/>
              </a:ext>
            </a:extLst>
          </p:cNvPr>
          <p:cNvSpPr txBox="1"/>
          <p:nvPr/>
        </p:nvSpPr>
        <p:spPr>
          <a:xfrm>
            <a:off x="504964" y="5969673"/>
            <a:ext cx="5652000" cy="523180"/>
          </a:xfrm>
          <a:prstGeom prst="rect">
            <a:avLst/>
          </a:prstGeom>
          <a:noFill/>
          <a:ln>
            <a:noFill/>
          </a:ln>
          <a:effectLst/>
        </p:spPr>
        <p:txBody>
          <a:bodyPr spcFirstLastPara="1" wrap="square" lIns="91425" tIns="45700" rIns="91425" bIns="45700" anchor="t" anchorCtr="0">
            <a:spAutoFit/>
          </a:bodyPr>
          <a:lstStyle>
            <a:defPPr>
              <a:defRPr lang="en-US"/>
            </a:defPPr>
            <a:lvl1pPr marR="40791">
              <a:defRPr sz="1200">
                <a:latin typeface="Arial" panose="020B0604020202020204" pitchFamily="34" charset="0"/>
                <a:ea typeface="Roboto"/>
                <a:cs typeface="Arial" panose="020B0604020202020204" pitchFamily="34" charset="0"/>
              </a:defRPr>
            </a:lvl1pPr>
          </a:lstStyle>
          <a:p>
            <a:pPr algn="just"/>
            <a:r>
              <a:rPr lang="ru-RU" sz="1400" b="1" dirty="0">
                <a:sym typeface="Roboto"/>
              </a:rPr>
              <a:t>Задача1.</a:t>
            </a:r>
            <a:r>
              <a:rPr lang="ru-RU" sz="1400" dirty="0">
                <a:sym typeface="Roboto"/>
              </a:rPr>
              <a:t> Получение  кредитного рейтинга от международных рейтинговых агентств; получение рейтинга ESG. </a:t>
            </a:r>
          </a:p>
        </p:txBody>
      </p:sp>
      <p:sp>
        <p:nvSpPr>
          <p:cNvPr id="12" name="TextBox 11">
            <a:extLst>
              <a:ext uri="{FF2B5EF4-FFF2-40B4-BE49-F238E27FC236}">
                <a16:creationId xmlns:a16="http://schemas.microsoft.com/office/drawing/2014/main" id="{871CB564-C55F-A7E3-A1D3-DA8446C0203B}"/>
              </a:ext>
            </a:extLst>
          </p:cNvPr>
          <p:cNvSpPr txBox="1"/>
          <p:nvPr/>
        </p:nvSpPr>
        <p:spPr>
          <a:xfrm>
            <a:off x="6348482" y="5969673"/>
            <a:ext cx="5652000" cy="738623"/>
          </a:xfrm>
          <a:prstGeom prst="rect">
            <a:avLst/>
          </a:prstGeom>
          <a:noFill/>
          <a:ln>
            <a:noFill/>
          </a:ln>
          <a:effectLst/>
        </p:spPr>
        <p:txBody>
          <a:bodyPr spcFirstLastPara="1" wrap="square" lIns="91425" tIns="45700" rIns="91425" bIns="45700" anchor="t" anchorCtr="0">
            <a:spAutoFit/>
          </a:bodyPr>
          <a:lstStyle>
            <a:defPPr>
              <a:defRPr lang="en-US"/>
            </a:defPPr>
            <a:lvl1pPr marR="40791">
              <a:defRPr sz="1200">
                <a:latin typeface="Arial" panose="020B0604020202020204" pitchFamily="34" charset="0"/>
                <a:ea typeface="Roboto"/>
                <a:cs typeface="Arial" panose="020B0604020202020204" pitchFamily="34" charset="0"/>
              </a:defRPr>
            </a:lvl1pPr>
          </a:lstStyle>
          <a:p>
            <a:pPr algn="just"/>
            <a:r>
              <a:rPr lang="ru-RU" sz="1400" b="1" dirty="0">
                <a:sym typeface="Roboto"/>
              </a:rPr>
              <a:t>Задача 2.</a:t>
            </a:r>
            <a:r>
              <a:rPr lang="ru-RU" sz="1400" dirty="0">
                <a:sym typeface="Roboto"/>
              </a:rPr>
              <a:t> Привлечение альтернативных источников финансирования; стимулирование инвестиций в проекты региона</a:t>
            </a:r>
          </a:p>
        </p:txBody>
      </p:sp>
    </p:spTree>
    <p:extLst>
      <p:ext uri="{BB962C8B-B14F-4D97-AF65-F5344CB8AC3E}">
        <p14:creationId xmlns:p14="http://schemas.microsoft.com/office/powerpoint/2010/main" val="5570194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351"/>
        <p:cNvGrpSpPr/>
        <p:nvPr/>
      </p:nvGrpSpPr>
      <p:grpSpPr>
        <a:xfrm>
          <a:off x="0" y="0"/>
          <a:ext cx="0" cy="0"/>
          <a:chOff x="0" y="0"/>
          <a:chExt cx="0" cy="0"/>
        </a:xfrm>
      </p:grpSpPr>
      <p:pic>
        <p:nvPicPr>
          <p:cNvPr id="4" name="Рисунок 3" descr="Изображение выглядит как вода, векторная графика&#10;&#10;Автоматически созданное описание">
            <a:extLst>
              <a:ext uri="{FF2B5EF4-FFF2-40B4-BE49-F238E27FC236}">
                <a16:creationId xmlns:a16="http://schemas.microsoft.com/office/drawing/2014/main" id="{5269DB14-6F80-687B-67AA-2FA27C57C1AE}"/>
              </a:ext>
            </a:extLst>
          </p:cNvPr>
          <p:cNvPicPr>
            <a:picLocks noChangeAspect="1"/>
          </p:cNvPicPr>
          <p:nvPr/>
        </p:nvPicPr>
        <p:blipFill>
          <a:blip r:embed="rId3">
            <a:alphaModFix amt="40000"/>
            <a:extLst>
              <a:ext uri="{28A0092B-C50C-407E-A947-70E740481C1C}">
                <a14:useLocalDpi xmlns:a14="http://schemas.microsoft.com/office/drawing/2010/main" val="0"/>
              </a:ext>
            </a:extLst>
          </a:blip>
          <a:srcRect l="14228" r="23614" b="33224"/>
          <a:stretch/>
        </p:blipFill>
        <p:spPr>
          <a:xfrm>
            <a:off x="-1" y="-4109"/>
            <a:ext cx="12192000" cy="6858001"/>
          </a:xfrm>
          <a:prstGeom prst="rect">
            <a:avLst/>
          </a:prstGeom>
        </p:spPr>
      </p:pic>
      <p:sp>
        <p:nvSpPr>
          <p:cNvPr id="366" name="Google Shape;366;p32"/>
          <p:cNvSpPr txBox="1"/>
          <p:nvPr/>
        </p:nvSpPr>
        <p:spPr>
          <a:xfrm>
            <a:off x="0" y="1037597"/>
            <a:ext cx="12191999" cy="523220"/>
          </a:xfrm>
          <a:prstGeom prst="rect">
            <a:avLst/>
          </a:prstGeom>
        </p:spPr>
        <p:txBody>
          <a:bodyPr vert="horz" wrap="square" lIns="91440" tIns="45720" rIns="91440" bIns="45720" rtlCol="0" anchor="t" anchorCtr="0">
            <a:spAutoFit/>
          </a:bodyPr>
          <a:lstStyle>
            <a:defPPr>
              <a:defRPr lang="en-US"/>
            </a:defPPr>
            <a:lvl1pPr>
              <a:lnSpc>
                <a:spcPct val="90000"/>
              </a:lnSpc>
              <a:spcBef>
                <a:spcPct val="0"/>
              </a:spcBef>
              <a:defRPr sz="3200" b="1">
                <a:solidFill>
                  <a:srgbClr val="BF9000"/>
                </a:solidFill>
                <a:latin typeface="Open Sans" panose="020B0604020202020204" charset="0"/>
                <a:ea typeface="Open Sans" panose="020B0604020202020204" charset="0"/>
                <a:cs typeface="Open Sans" panose="020B0604020202020204" charset="0"/>
              </a:defRPr>
            </a:lvl1pPr>
          </a:lstStyle>
          <a:p>
            <a:pPr algn="ctr">
              <a:lnSpc>
                <a:spcPct val="100000"/>
              </a:lnSpc>
            </a:pPr>
            <a:r>
              <a:rPr lang="ru-RU" sz="2800" dirty="0">
                <a:latin typeface="Arial" panose="020B0604020202020204" pitchFamily="34" charset="0"/>
                <a:cs typeface="Arial" panose="020B0604020202020204" pitchFamily="34" charset="0"/>
                <a:sym typeface="Roboto"/>
              </a:rPr>
              <a:t>Проактивное участие в государственных программах</a:t>
            </a:r>
          </a:p>
        </p:txBody>
      </p:sp>
      <p:sp>
        <p:nvSpPr>
          <p:cNvPr id="3" name="Заголовок 25">
            <a:extLst>
              <a:ext uri="{FF2B5EF4-FFF2-40B4-BE49-F238E27FC236}">
                <a16:creationId xmlns:a16="http://schemas.microsoft.com/office/drawing/2014/main" id="{CC7B233D-3FB1-3C0E-A12A-E31CF5A8684A}"/>
              </a:ext>
            </a:extLst>
          </p:cNvPr>
          <p:cNvSpPr txBox="1">
            <a:spLocks/>
          </p:cNvSpPr>
          <p:nvPr/>
        </p:nvSpPr>
        <p:spPr>
          <a:xfrm>
            <a:off x="0" y="318751"/>
            <a:ext cx="12192000" cy="584775"/>
          </a:xfrm>
          <a:prstGeom prst="rect">
            <a:avLst/>
          </a:prstGeom>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3600" kern="1200">
                <a:solidFill>
                  <a:schemeClr val="accent1"/>
                </a:solidFill>
                <a:latin typeface="Play bold" panose="00000800000000000000" pitchFamily="2" charset="0"/>
                <a:ea typeface="+mj-ea"/>
                <a:cs typeface="+mj-cs"/>
              </a:defRPr>
            </a:lvl1pPr>
          </a:lstStyle>
          <a:p>
            <a:pPr algn="ctr">
              <a:lnSpc>
                <a:spcPct val="100000"/>
              </a:lnSpc>
              <a:spcBef>
                <a:spcPct val="0"/>
              </a:spcBef>
            </a:pPr>
            <a:r>
              <a:rPr lang="kk-KZ" sz="3200" b="1" dirty="0">
                <a:solidFill>
                  <a:srgbClr val="BF9000"/>
                </a:solidFill>
                <a:latin typeface="Arial" panose="020B0604020202020204" pitchFamily="34" charset="0"/>
                <a:ea typeface="Open Sans" panose="020B0604020202020204" charset="0"/>
                <a:cs typeface="Arial" panose="020B0604020202020204" pitchFamily="34" charset="0"/>
              </a:rPr>
              <a:t>Третье стратегическое направление</a:t>
            </a:r>
            <a:endParaRPr lang="ru-RU" sz="3200" b="1" dirty="0">
              <a:solidFill>
                <a:srgbClr val="BF9000"/>
              </a:solidFill>
              <a:latin typeface="Arial" panose="020B0604020202020204" pitchFamily="34" charset="0"/>
              <a:ea typeface="Open Sans" panose="020B0604020202020204" charset="0"/>
              <a:cs typeface="Arial" panose="020B0604020202020204" pitchFamily="34" charset="0"/>
            </a:endParaRPr>
          </a:p>
        </p:txBody>
      </p:sp>
      <p:sp>
        <p:nvSpPr>
          <p:cNvPr id="5" name="Google Shape;376;p33">
            <a:extLst>
              <a:ext uri="{FF2B5EF4-FFF2-40B4-BE49-F238E27FC236}">
                <a16:creationId xmlns:a16="http://schemas.microsoft.com/office/drawing/2014/main" id="{75282EBA-61C0-EFB6-51C3-6D8AD9ACC9BF}"/>
              </a:ext>
            </a:extLst>
          </p:cNvPr>
          <p:cNvSpPr txBox="1"/>
          <p:nvPr/>
        </p:nvSpPr>
        <p:spPr>
          <a:xfrm>
            <a:off x="636953" y="2167333"/>
            <a:ext cx="5493191" cy="984830"/>
          </a:xfrm>
          <a:prstGeom prst="rect">
            <a:avLst/>
          </a:prstGeom>
          <a:noFill/>
          <a:ln>
            <a:noFill/>
          </a:ln>
          <a:effectLst/>
        </p:spPr>
        <p:txBody>
          <a:bodyPr spcFirstLastPara="1" wrap="square" lIns="121900" tIns="60933" rIns="121900" bIns="60933" anchor="ctr" anchorCtr="0">
            <a:spAutoFit/>
          </a:bodyPr>
          <a:lstStyle>
            <a:defPPr>
              <a:defRPr lang="en-US"/>
            </a:defPPr>
            <a:lvl1pPr algn="ctr">
              <a:defRPr>
                <a:solidFill>
                  <a:schemeClr val="dk1"/>
                </a:solidFill>
                <a:latin typeface="Arial" panose="020B0604020202020204" pitchFamily="34" charset="0"/>
                <a:ea typeface="Roboto"/>
                <a:cs typeface="Arial" panose="020B0604020202020204" pitchFamily="34" charset="0"/>
              </a:defRPr>
            </a:lvl1pPr>
          </a:lstStyle>
          <a:p>
            <a:r>
              <a:rPr lang="ru" sz="1400" dirty="0">
                <a:sym typeface="Roboto"/>
              </a:rPr>
              <a:t>Цель 1: Участие в государственных программах (СЗПТ, ЖКХ,) с максимальным прямым и/или мультипликативным эффектом для субъектов региона и на принципах безубыточности деятельности СПК</a:t>
            </a:r>
            <a:endParaRPr sz="1400" dirty="0">
              <a:sym typeface="Roboto"/>
            </a:endParaRPr>
          </a:p>
        </p:txBody>
      </p:sp>
      <p:sp>
        <p:nvSpPr>
          <p:cNvPr id="6" name="Google Shape;378;p33">
            <a:extLst>
              <a:ext uri="{FF2B5EF4-FFF2-40B4-BE49-F238E27FC236}">
                <a16:creationId xmlns:a16="http://schemas.microsoft.com/office/drawing/2014/main" id="{E84E32AA-EC05-D093-79CB-E69F3495D236}"/>
              </a:ext>
            </a:extLst>
          </p:cNvPr>
          <p:cNvSpPr/>
          <p:nvPr/>
        </p:nvSpPr>
        <p:spPr>
          <a:xfrm>
            <a:off x="557548" y="4302357"/>
            <a:ext cx="5652000" cy="1384954"/>
          </a:xfrm>
          <a:prstGeom prst="rect">
            <a:avLst/>
          </a:prstGeom>
          <a:noFill/>
          <a:ln>
            <a:noFill/>
          </a:ln>
          <a:effectLst/>
        </p:spPr>
        <p:txBody>
          <a:bodyPr spcFirstLastPara="1" wrap="square" lIns="91425" tIns="45700" rIns="91425" bIns="45700" anchor="t" anchorCtr="0">
            <a:spAutoFit/>
          </a:bodyPr>
          <a:lstStyle/>
          <a:p>
            <a:pPr algn="just"/>
            <a:r>
              <a:rPr lang="ru" sz="1400" b="1" dirty="0">
                <a:latin typeface="Arial" panose="020B0604020202020204" pitchFamily="34" charset="0"/>
                <a:ea typeface="Open Sans" panose="020B0604020202020204" charset="0"/>
                <a:cs typeface="Arial" panose="020B0604020202020204" pitchFamily="34" charset="0"/>
                <a:sym typeface="Roboto"/>
              </a:rPr>
              <a:t>Задача 2.</a:t>
            </a:r>
            <a:r>
              <a:rPr lang="ru" sz="1400" dirty="0">
                <a:latin typeface="Arial" panose="020B0604020202020204" pitchFamily="34" charset="0"/>
                <a:ea typeface="Open Sans" panose="020B0604020202020204" charset="0"/>
                <a:cs typeface="Arial" panose="020B0604020202020204" pitchFamily="34" charset="0"/>
                <a:sym typeface="Roboto"/>
              </a:rPr>
              <a:t> Пересмотр структуры реализации ГП по СЗПТ и «Модернизации ЖКХ»: </a:t>
            </a:r>
            <a:endParaRPr sz="1400" dirty="0">
              <a:latin typeface="Arial" panose="020B0604020202020204" pitchFamily="34" charset="0"/>
              <a:ea typeface="Open Sans" panose="020B0604020202020204" charset="0"/>
              <a:cs typeface="Arial" panose="020B0604020202020204" pitchFamily="34" charset="0"/>
              <a:sym typeface="Roboto"/>
            </a:endParaRPr>
          </a:p>
          <a:p>
            <a:pPr algn="just"/>
            <a:r>
              <a:rPr lang="ru" sz="1400" dirty="0">
                <a:latin typeface="Arial" panose="020B0604020202020204" pitchFamily="34" charset="0"/>
                <a:ea typeface="Open Sans" panose="020B0604020202020204" charset="0"/>
                <a:cs typeface="Arial" panose="020B0604020202020204" pitchFamily="34" charset="0"/>
                <a:sym typeface="Roboto"/>
              </a:rPr>
              <a:t>1) изменить роль СПК на оператора, без признания активов на балансе;</a:t>
            </a:r>
            <a:endParaRPr sz="1400" dirty="0">
              <a:latin typeface="Arial" panose="020B0604020202020204" pitchFamily="34" charset="0"/>
              <a:ea typeface="Open Sans" panose="020B0604020202020204" charset="0"/>
              <a:cs typeface="Arial" panose="020B0604020202020204" pitchFamily="34" charset="0"/>
              <a:sym typeface="Roboto"/>
            </a:endParaRPr>
          </a:p>
          <a:p>
            <a:pPr algn="just"/>
            <a:r>
              <a:rPr lang="ru" sz="1400" dirty="0">
                <a:latin typeface="Arial" panose="020B0604020202020204" pitchFamily="34" charset="0"/>
                <a:ea typeface="Open Sans" panose="020B0604020202020204" charset="0"/>
                <a:cs typeface="Arial" panose="020B0604020202020204" pitchFamily="34" charset="0"/>
                <a:sym typeface="Roboto"/>
              </a:rPr>
              <a:t>2) переход на предиктивные модели управления;  </a:t>
            </a:r>
            <a:endParaRPr sz="1400" dirty="0">
              <a:latin typeface="Arial" panose="020B0604020202020204" pitchFamily="34" charset="0"/>
              <a:ea typeface="Open Sans" panose="020B0604020202020204" charset="0"/>
              <a:cs typeface="Arial" panose="020B0604020202020204" pitchFamily="34" charset="0"/>
              <a:sym typeface="Roboto"/>
            </a:endParaRPr>
          </a:p>
          <a:p>
            <a:pPr algn="just"/>
            <a:r>
              <a:rPr lang="ru" sz="1400" dirty="0">
                <a:latin typeface="Arial" panose="020B0604020202020204" pitchFamily="34" charset="0"/>
                <a:ea typeface="Open Sans" panose="020B0604020202020204" charset="0"/>
                <a:cs typeface="Arial" panose="020B0604020202020204" pitchFamily="34" charset="0"/>
                <a:sym typeface="Roboto"/>
              </a:rPr>
              <a:t>3) получение вознаграждение за агентские услуги.</a:t>
            </a:r>
            <a:endParaRPr sz="1400" dirty="0">
              <a:latin typeface="Arial" panose="020B0604020202020204" pitchFamily="34" charset="0"/>
              <a:ea typeface="Open Sans" panose="020B0604020202020204" charset="0"/>
              <a:cs typeface="Arial" panose="020B0604020202020204" pitchFamily="34" charset="0"/>
              <a:sym typeface="Roboto"/>
            </a:endParaRPr>
          </a:p>
        </p:txBody>
      </p:sp>
      <p:sp>
        <p:nvSpPr>
          <p:cNvPr id="7" name="Google Shape;379;p33">
            <a:extLst>
              <a:ext uri="{FF2B5EF4-FFF2-40B4-BE49-F238E27FC236}">
                <a16:creationId xmlns:a16="http://schemas.microsoft.com/office/drawing/2014/main" id="{8CDE6F01-21C8-6E52-EE84-061A8412990E}"/>
              </a:ext>
            </a:extLst>
          </p:cNvPr>
          <p:cNvSpPr/>
          <p:nvPr/>
        </p:nvSpPr>
        <p:spPr>
          <a:xfrm>
            <a:off x="557548" y="3426407"/>
            <a:ext cx="5652000" cy="738623"/>
          </a:xfrm>
          <a:prstGeom prst="rect">
            <a:avLst/>
          </a:prstGeom>
          <a:noFill/>
          <a:ln>
            <a:noFill/>
          </a:ln>
          <a:effectLst/>
        </p:spPr>
        <p:txBody>
          <a:bodyPr spcFirstLastPara="1" wrap="square" lIns="91425" tIns="45700" rIns="91425" bIns="45700" anchor="t" anchorCtr="0">
            <a:spAutoFit/>
          </a:bodyPr>
          <a:lstStyle/>
          <a:p>
            <a:pPr algn="just"/>
            <a:r>
              <a:rPr lang="ru" sz="1400" b="1" dirty="0">
                <a:latin typeface="Arial" panose="020B0604020202020204" pitchFamily="34" charset="0"/>
                <a:ea typeface="Open Sans" panose="020B0604020202020204" charset="0"/>
                <a:cs typeface="Arial" panose="020B0604020202020204" pitchFamily="34" charset="0"/>
                <a:sym typeface="Roboto"/>
              </a:rPr>
              <a:t>Задача 1.</a:t>
            </a:r>
            <a:r>
              <a:rPr lang="ru" sz="1400" dirty="0">
                <a:latin typeface="Arial" panose="020B0604020202020204" pitchFamily="34" charset="0"/>
                <a:ea typeface="Open Sans" panose="020B0604020202020204" charset="0"/>
                <a:cs typeface="Arial" panose="020B0604020202020204" pitchFamily="34" charset="0"/>
                <a:sym typeface="Roboto"/>
              </a:rPr>
              <a:t> Увеличение капитализации ГП «Аул Аманаты» с акцентом на целевые группы получателей. Передача проектов малого бизнеса микрофинансовым организациям (МФО). </a:t>
            </a:r>
            <a:endParaRPr sz="1400" dirty="0">
              <a:latin typeface="Arial" panose="020B0604020202020204" pitchFamily="34" charset="0"/>
              <a:ea typeface="Open Sans" panose="020B0604020202020204" charset="0"/>
              <a:cs typeface="Arial" panose="020B0604020202020204" pitchFamily="34" charset="0"/>
              <a:sym typeface="Roboto"/>
            </a:endParaRPr>
          </a:p>
        </p:txBody>
      </p:sp>
      <p:sp>
        <p:nvSpPr>
          <p:cNvPr id="8" name="Google Shape;377;p33">
            <a:extLst>
              <a:ext uri="{FF2B5EF4-FFF2-40B4-BE49-F238E27FC236}">
                <a16:creationId xmlns:a16="http://schemas.microsoft.com/office/drawing/2014/main" id="{948D58AC-A134-A6E9-A60C-6AC549F72DD8}"/>
              </a:ext>
            </a:extLst>
          </p:cNvPr>
          <p:cNvSpPr txBox="1"/>
          <p:nvPr/>
        </p:nvSpPr>
        <p:spPr>
          <a:xfrm>
            <a:off x="6983999" y="2215173"/>
            <a:ext cx="4320000" cy="553943"/>
          </a:xfrm>
          <a:prstGeom prst="rect">
            <a:avLst/>
          </a:prstGeom>
          <a:noFill/>
          <a:ln>
            <a:noFill/>
          </a:ln>
          <a:effectLst/>
        </p:spPr>
        <p:txBody>
          <a:bodyPr spcFirstLastPara="1" wrap="square" lIns="121900" tIns="60933" rIns="121900" bIns="60933" anchor="ctr" anchorCtr="0">
            <a:spAutoFit/>
          </a:bodyPr>
          <a:lstStyle>
            <a:defPPr>
              <a:defRPr lang="en-US"/>
            </a:defPPr>
            <a:lvl1pPr algn="just">
              <a:defRPr>
                <a:solidFill>
                  <a:schemeClr val="dk1"/>
                </a:solidFill>
                <a:latin typeface="Arial" panose="020B0604020202020204" pitchFamily="34" charset="0"/>
                <a:ea typeface="Roboto"/>
                <a:cs typeface="Arial" panose="020B0604020202020204" pitchFamily="34" charset="0"/>
              </a:defRPr>
            </a:lvl1pPr>
          </a:lstStyle>
          <a:p>
            <a:pPr algn="ctr"/>
            <a:r>
              <a:rPr lang="ru" sz="1400" dirty="0">
                <a:sym typeface="Roboto"/>
              </a:rPr>
              <a:t>Цель 2:  Проактивное участие в структурировании государственных программ</a:t>
            </a:r>
            <a:endParaRPr sz="1400" dirty="0">
              <a:sym typeface="Roboto"/>
            </a:endParaRPr>
          </a:p>
        </p:txBody>
      </p:sp>
      <p:sp>
        <p:nvSpPr>
          <p:cNvPr id="9" name="Google Shape;380;p33">
            <a:extLst>
              <a:ext uri="{FF2B5EF4-FFF2-40B4-BE49-F238E27FC236}">
                <a16:creationId xmlns:a16="http://schemas.microsoft.com/office/drawing/2014/main" id="{505814D7-8D7B-EDA9-E02B-FF54AA2273CB}"/>
              </a:ext>
            </a:extLst>
          </p:cNvPr>
          <p:cNvSpPr/>
          <p:nvPr/>
        </p:nvSpPr>
        <p:spPr>
          <a:xfrm>
            <a:off x="6317999" y="5073262"/>
            <a:ext cx="5652000" cy="738623"/>
          </a:xfrm>
          <a:prstGeom prst="rect">
            <a:avLst/>
          </a:prstGeom>
          <a:noFill/>
          <a:ln>
            <a:noFill/>
          </a:ln>
          <a:effectLst/>
        </p:spPr>
        <p:txBody>
          <a:bodyPr spcFirstLastPara="1" wrap="square" lIns="91425" tIns="45700" rIns="91425" bIns="45700" anchor="t" anchorCtr="0">
            <a:spAutoFit/>
          </a:bodyPr>
          <a:lstStyle/>
          <a:p>
            <a:pPr algn="just"/>
            <a:r>
              <a:rPr lang="ru" sz="1400" b="1" dirty="0">
                <a:latin typeface="Arial" panose="020B0604020202020204" pitchFamily="34" charset="0"/>
                <a:ea typeface="Open Sans" panose="020B0604020202020204" charset="0"/>
                <a:cs typeface="Arial" panose="020B0604020202020204" pitchFamily="34" charset="0"/>
                <a:sym typeface="Roboto"/>
              </a:rPr>
              <a:t>Задача 3.</a:t>
            </a:r>
            <a:r>
              <a:rPr lang="ru" sz="1400" dirty="0">
                <a:latin typeface="Arial" panose="020B0604020202020204" pitchFamily="34" charset="0"/>
                <a:ea typeface="Open Sans" panose="020B0604020202020204" charset="0"/>
                <a:cs typeface="Arial" panose="020B0604020202020204" pitchFamily="34" charset="0"/>
                <a:sym typeface="Roboto"/>
              </a:rPr>
              <a:t> Активное вовлечение других заинтересованных сторон в лице акимата Актюбинской области и других СПК Казахстана в процесс согласования новых государственных программ.</a:t>
            </a:r>
            <a:endParaRPr sz="1400" dirty="0">
              <a:latin typeface="Arial" panose="020B0604020202020204" pitchFamily="34" charset="0"/>
              <a:ea typeface="Open Sans" panose="020B0604020202020204" charset="0"/>
              <a:cs typeface="Arial" panose="020B0604020202020204" pitchFamily="34" charset="0"/>
              <a:sym typeface="Roboto"/>
            </a:endParaRPr>
          </a:p>
        </p:txBody>
      </p:sp>
      <p:sp>
        <p:nvSpPr>
          <p:cNvPr id="10" name="Google Shape;381;p33">
            <a:extLst>
              <a:ext uri="{FF2B5EF4-FFF2-40B4-BE49-F238E27FC236}">
                <a16:creationId xmlns:a16="http://schemas.microsoft.com/office/drawing/2014/main" id="{07B40E56-02AA-B34C-D287-1F6DD2178BCA}"/>
              </a:ext>
            </a:extLst>
          </p:cNvPr>
          <p:cNvSpPr/>
          <p:nvPr/>
        </p:nvSpPr>
        <p:spPr>
          <a:xfrm>
            <a:off x="6317999" y="3426407"/>
            <a:ext cx="5652000" cy="738623"/>
          </a:xfrm>
          <a:prstGeom prst="rect">
            <a:avLst/>
          </a:prstGeom>
          <a:noFill/>
          <a:ln>
            <a:noFill/>
          </a:ln>
          <a:effectLst/>
        </p:spPr>
        <p:txBody>
          <a:bodyPr spcFirstLastPara="1" wrap="square" lIns="91425" tIns="45700" rIns="91425" bIns="45700" anchor="t" anchorCtr="0">
            <a:spAutoFit/>
          </a:bodyPr>
          <a:lstStyle/>
          <a:p>
            <a:pPr algn="just"/>
            <a:r>
              <a:rPr lang="ru" sz="1400" b="1" dirty="0">
                <a:latin typeface="Arial" panose="020B0604020202020204" pitchFamily="34" charset="0"/>
                <a:ea typeface="Open Sans" panose="020B0604020202020204" charset="0"/>
                <a:cs typeface="Arial" panose="020B0604020202020204" pitchFamily="34" charset="0"/>
                <a:sym typeface="Roboto"/>
              </a:rPr>
              <a:t>Задача 1.</a:t>
            </a:r>
            <a:r>
              <a:rPr lang="ru" sz="1400" dirty="0">
                <a:latin typeface="Arial" panose="020B0604020202020204" pitchFamily="34" charset="0"/>
                <a:ea typeface="Open Sans" panose="020B0604020202020204" charset="0"/>
                <a:cs typeface="Arial" panose="020B0604020202020204" pitchFamily="34" charset="0"/>
                <a:sym typeface="Roboto"/>
              </a:rPr>
              <a:t> Эффективное взаимодействие с профильными министерствами в процессе инициирования, согласования проектов государственных программ с участием СПК.</a:t>
            </a:r>
            <a:endParaRPr sz="1400" dirty="0">
              <a:latin typeface="Arial" panose="020B0604020202020204" pitchFamily="34" charset="0"/>
              <a:ea typeface="Open Sans" panose="020B0604020202020204" charset="0"/>
              <a:cs typeface="Arial" panose="020B0604020202020204" pitchFamily="34" charset="0"/>
              <a:sym typeface="Roboto"/>
            </a:endParaRPr>
          </a:p>
        </p:txBody>
      </p:sp>
      <p:sp>
        <p:nvSpPr>
          <p:cNvPr id="11" name="Google Shape;382;p33">
            <a:extLst>
              <a:ext uri="{FF2B5EF4-FFF2-40B4-BE49-F238E27FC236}">
                <a16:creationId xmlns:a16="http://schemas.microsoft.com/office/drawing/2014/main" id="{E43FE922-E6C3-C60C-363D-4B140C3E5F34}"/>
              </a:ext>
            </a:extLst>
          </p:cNvPr>
          <p:cNvSpPr/>
          <p:nvPr/>
        </p:nvSpPr>
        <p:spPr>
          <a:xfrm>
            <a:off x="6317999" y="4302357"/>
            <a:ext cx="5652000" cy="523180"/>
          </a:xfrm>
          <a:prstGeom prst="rect">
            <a:avLst/>
          </a:prstGeom>
          <a:noFill/>
          <a:ln>
            <a:noFill/>
          </a:ln>
          <a:effectLst/>
        </p:spPr>
        <p:txBody>
          <a:bodyPr spcFirstLastPara="1" wrap="square" lIns="91425" tIns="45700" rIns="91425" bIns="45700" anchor="t" anchorCtr="0">
            <a:spAutoFit/>
          </a:bodyPr>
          <a:lstStyle/>
          <a:p>
            <a:pPr algn="just"/>
            <a:r>
              <a:rPr lang="ru" sz="1400" b="1" dirty="0">
                <a:latin typeface="Arial" panose="020B0604020202020204" pitchFamily="34" charset="0"/>
                <a:ea typeface="Open Sans" panose="020B0604020202020204" charset="0"/>
                <a:cs typeface="Arial" panose="020B0604020202020204" pitchFamily="34" charset="0"/>
                <a:sym typeface="Roboto"/>
              </a:rPr>
              <a:t>Задача 2.</a:t>
            </a:r>
            <a:r>
              <a:rPr lang="ru" sz="1400" dirty="0">
                <a:latin typeface="Arial" panose="020B0604020202020204" pitchFamily="34" charset="0"/>
                <a:ea typeface="Open Sans" panose="020B0604020202020204" charset="0"/>
                <a:cs typeface="Arial" panose="020B0604020202020204" pitchFamily="34" charset="0"/>
                <a:sym typeface="Roboto"/>
              </a:rPr>
              <a:t> Анализ эффектов для региона и СПК, при определении оптимальной структуры и роли СПК.</a:t>
            </a:r>
            <a:endParaRPr sz="1400" dirty="0">
              <a:latin typeface="Arial" panose="020B0604020202020204" pitchFamily="34" charset="0"/>
              <a:ea typeface="Open Sans" panose="020B0604020202020204" charset="0"/>
              <a:cs typeface="Arial" panose="020B0604020202020204" pitchFamily="34" charset="0"/>
              <a:sym typeface="Roboto"/>
            </a:endParaRPr>
          </a:p>
        </p:txBody>
      </p:sp>
    </p:spTree>
    <p:extLst>
      <p:ext uri="{BB962C8B-B14F-4D97-AF65-F5344CB8AC3E}">
        <p14:creationId xmlns:p14="http://schemas.microsoft.com/office/powerpoint/2010/main" val="33943078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351"/>
        <p:cNvGrpSpPr/>
        <p:nvPr/>
      </p:nvGrpSpPr>
      <p:grpSpPr>
        <a:xfrm>
          <a:off x="0" y="0"/>
          <a:ext cx="0" cy="0"/>
          <a:chOff x="0" y="0"/>
          <a:chExt cx="0" cy="0"/>
        </a:xfrm>
      </p:grpSpPr>
      <p:pic>
        <p:nvPicPr>
          <p:cNvPr id="4" name="Рисунок 3" descr="Изображение выглядит как вода, векторная графика&#10;&#10;Автоматически созданное описание">
            <a:extLst>
              <a:ext uri="{FF2B5EF4-FFF2-40B4-BE49-F238E27FC236}">
                <a16:creationId xmlns:a16="http://schemas.microsoft.com/office/drawing/2014/main" id="{4A56B043-A3F7-F699-CD66-8D8B0C59E4ED}"/>
              </a:ext>
            </a:extLst>
          </p:cNvPr>
          <p:cNvPicPr>
            <a:picLocks noChangeAspect="1"/>
          </p:cNvPicPr>
          <p:nvPr/>
        </p:nvPicPr>
        <p:blipFill>
          <a:blip r:embed="rId3">
            <a:alphaModFix amt="40000"/>
            <a:extLst>
              <a:ext uri="{28A0092B-C50C-407E-A947-70E740481C1C}">
                <a14:useLocalDpi xmlns:a14="http://schemas.microsoft.com/office/drawing/2010/main" val="0"/>
              </a:ext>
            </a:extLst>
          </a:blip>
          <a:srcRect l="14228" r="23614" b="33224"/>
          <a:stretch/>
        </p:blipFill>
        <p:spPr>
          <a:xfrm>
            <a:off x="0" y="0"/>
            <a:ext cx="12192000" cy="6858001"/>
          </a:xfrm>
          <a:prstGeom prst="rect">
            <a:avLst/>
          </a:prstGeom>
        </p:spPr>
      </p:pic>
      <p:sp>
        <p:nvSpPr>
          <p:cNvPr id="366" name="Google Shape;366;p32"/>
          <p:cNvSpPr txBox="1"/>
          <p:nvPr/>
        </p:nvSpPr>
        <p:spPr>
          <a:xfrm>
            <a:off x="0" y="1064470"/>
            <a:ext cx="12192000" cy="532553"/>
          </a:xfrm>
          <a:prstGeom prst="rect">
            <a:avLst/>
          </a:prstGeom>
        </p:spPr>
        <p:txBody>
          <a:bodyPr vert="horz" wrap="square" lIns="91440" tIns="45720" rIns="91440" bIns="45720" rtlCol="0" anchor="t" anchorCtr="0">
            <a:spAutoFit/>
          </a:bodyPr>
          <a:lstStyle>
            <a:defPPr>
              <a:defRPr lang="en-US"/>
            </a:defPPr>
            <a:lvl1pPr>
              <a:lnSpc>
                <a:spcPct val="90000"/>
              </a:lnSpc>
              <a:spcBef>
                <a:spcPct val="0"/>
              </a:spcBef>
              <a:defRPr sz="2400" b="1">
                <a:solidFill>
                  <a:srgbClr val="BF9000"/>
                </a:solidFill>
                <a:latin typeface="Open Sans" panose="020B0604020202020204" charset="0"/>
                <a:ea typeface="Open Sans" panose="020B0604020202020204" charset="0"/>
                <a:cs typeface="Open Sans" panose="020B0604020202020204" charset="0"/>
              </a:defRPr>
            </a:lvl1pPr>
          </a:lstStyle>
          <a:p>
            <a:pPr algn="ctr">
              <a:lnSpc>
                <a:spcPct val="100000"/>
              </a:lnSpc>
            </a:pPr>
            <a:r>
              <a:rPr lang="ru-RU" sz="2800" dirty="0">
                <a:latin typeface="Arial" panose="020B0604020202020204" pitchFamily="34" charset="0"/>
                <a:cs typeface="Arial" panose="020B0604020202020204" pitchFamily="34" charset="0"/>
                <a:sym typeface="Roboto"/>
              </a:rPr>
              <a:t>Развитие инфраструктуры региона</a:t>
            </a:r>
          </a:p>
        </p:txBody>
      </p:sp>
      <p:sp>
        <p:nvSpPr>
          <p:cNvPr id="9" name="Прямоугольник 8"/>
          <p:cNvSpPr/>
          <p:nvPr/>
        </p:nvSpPr>
        <p:spPr>
          <a:xfrm>
            <a:off x="444000" y="3013423"/>
            <a:ext cx="5652000" cy="523180"/>
          </a:xfrm>
          <a:prstGeom prst="rect">
            <a:avLst/>
          </a:prstGeom>
          <a:noFill/>
          <a:ln>
            <a:noFill/>
          </a:ln>
          <a:effectLst/>
        </p:spPr>
        <p:txBody>
          <a:bodyPr spcFirstLastPara="1" wrap="square" lIns="91425" tIns="45700" rIns="91425" bIns="45700" anchor="t" anchorCtr="0">
            <a:spAutoFit/>
          </a:bodyPr>
          <a:lstStyle/>
          <a:p>
            <a:pPr algn="just"/>
            <a:r>
              <a:rPr lang="ru-RU" sz="1400" b="1" dirty="0">
                <a:latin typeface="Arial" panose="020B0604020202020204" pitchFamily="34" charset="0"/>
                <a:ea typeface="Open Sans" panose="020B0604020202020204" charset="0"/>
                <a:cs typeface="Arial" panose="020B0604020202020204" pitchFamily="34" charset="0"/>
                <a:sym typeface="Roboto"/>
              </a:rPr>
              <a:t>Задача 1.</a:t>
            </a:r>
            <a:r>
              <a:rPr lang="ru-RU" sz="1400" dirty="0">
                <a:latin typeface="Arial" panose="020B0604020202020204" pitchFamily="34" charset="0"/>
                <a:ea typeface="Open Sans" panose="020B0604020202020204" charset="0"/>
                <a:cs typeface="Arial" panose="020B0604020202020204" pitchFamily="34" charset="0"/>
                <a:sym typeface="Roboto"/>
              </a:rPr>
              <a:t> Проведение исследований  успешных международных примеров устойчивого развития городов. </a:t>
            </a:r>
          </a:p>
        </p:txBody>
      </p:sp>
      <p:sp>
        <p:nvSpPr>
          <p:cNvPr id="10" name="Прямоугольник 9"/>
          <p:cNvSpPr/>
          <p:nvPr/>
        </p:nvSpPr>
        <p:spPr>
          <a:xfrm>
            <a:off x="6318000" y="4291949"/>
            <a:ext cx="5652000" cy="523180"/>
          </a:xfrm>
          <a:prstGeom prst="rect">
            <a:avLst/>
          </a:prstGeom>
          <a:noFill/>
          <a:ln>
            <a:noFill/>
          </a:ln>
          <a:effectLst/>
        </p:spPr>
        <p:txBody>
          <a:bodyPr spcFirstLastPara="1" wrap="square" lIns="91425" tIns="45700" rIns="91425" bIns="45700" anchor="t" anchorCtr="0">
            <a:spAutoFit/>
          </a:bodyPr>
          <a:lstStyle/>
          <a:p>
            <a:pPr algn="just"/>
            <a:r>
              <a:rPr lang="ru-RU" sz="1400" b="1" dirty="0">
                <a:latin typeface="Arial" panose="020B0604020202020204" pitchFamily="34" charset="0"/>
                <a:ea typeface="Open Sans" panose="020B0604020202020204" charset="0"/>
                <a:cs typeface="Arial" panose="020B0604020202020204" pitchFamily="34" charset="0"/>
                <a:sym typeface="Roboto"/>
              </a:rPr>
              <a:t>Задача 3.</a:t>
            </a:r>
            <a:r>
              <a:rPr lang="ru-RU" sz="1400" dirty="0">
                <a:latin typeface="Arial" panose="020B0604020202020204" pitchFamily="34" charset="0"/>
                <a:ea typeface="Open Sans" panose="020B0604020202020204" charset="0"/>
                <a:cs typeface="Arial" panose="020B0604020202020204" pitchFamily="34" charset="0"/>
                <a:sym typeface="Roboto"/>
              </a:rPr>
              <a:t> Дальнейшее системное и последовательное развитие индустриальной зоны Актобе.</a:t>
            </a:r>
          </a:p>
        </p:txBody>
      </p:sp>
      <p:sp>
        <p:nvSpPr>
          <p:cNvPr id="3" name="Заголовок 25">
            <a:extLst>
              <a:ext uri="{FF2B5EF4-FFF2-40B4-BE49-F238E27FC236}">
                <a16:creationId xmlns:a16="http://schemas.microsoft.com/office/drawing/2014/main" id="{7666181D-EE54-3254-1A2F-4AA4C407F20D}"/>
              </a:ext>
            </a:extLst>
          </p:cNvPr>
          <p:cNvSpPr txBox="1">
            <a:spLocks/>
          </p:cNvSpPr>
          <p:nvPr/>
        </p:nvSpPr>
        <p:spPr>
          <a:xfrm>
            <a:off x="0" y="318751"/>
            <a:ext cx="12192000" cy="584775"/>
          </a:xfrm>
          <a:prstGeom prst="rect">
            <a:avLst/>
          </a:prstGeom>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3600" kern="1200">
                <a:solidFill>
                  <a:schemeClr val="accent1"/>
                </a:solidFill>
                <a:latin typeface="Play bold" panose="00000800000000000000" pitchFamily="2" charset="0"/>
                <a:ea typeface="+mj-ea"/>
                <a:cs typeface="+mj-cs"/>
              </a:defRPr>
            </a:lvl1pPr>
          </a:lstStyle>
          <a:p>
            <a:pPr algn="ctr">
              <a:lnSpc>
                <a:spcPct val="100000"/>
              </a:lnSpc>
              <a:spcBef>
                <a:spcPct val="0"/>
              </a:spcBef>
            </a:pPr>
            <a:r>
              <a:rPr lang="kk-KZ" sz="3200" b="1" dirty="0">
                <a:solidFill>
                  <a:srgbClr val="BF9000"/>
                </a:solidFill>
                <a:latin typeface="Arial" panose="020B0604020202020204" pitchFamily="34" charset="0"/>
                <a:ea typeface="Open Sans" panose="020B0604020202020204" charset="0"/>
                <a:cs typeface="Arial" panose="020B0604020202020204" pitchFamily="34" charset="0"/>
              </a:rPr>
              <a:t>Четвертое стратегическое направление</a:t>
            </a:r>
            <a:endParaRPr lang="ru-RU" sz="3200" b="1" dirty="0">
              <a:solidFill>
                <a:srgbClr val="BF9000"/>
              </a:solidFill>
              <a:latin typeface="Arial" panose="020B0604020202020204" pitchFamily="34" charset="0"/>
              <a:ea typeface="Open Sans" panose="020B0604020202020204" charset="0"/>
              <a:cs typeface="Arial" panose="020B0604020202020204" pitchFamily="34" charset="0"/>
            </a:endParaRPr>
          </a:p>
        </p:txBody>
      </p:sp>
      <p:sp>
        <p:nvSpPr>
          <p:cNvPr id="5" name="Google Shape;396;p34">
            <a:extLst>
              <a:ext uri="{FF2B5EF4-FFF2-40B4-BE49-F238E27FC236}">
                <a16:creationId xmlns:a16="http://schemas.microsoft.com/office/drawing/2014/main" id="{9A600A6E-5F20-E04B-3CE9-BD31658E304C}"/>
              </a:ext>
            </a:extLst>
          </p:cNvPr>
          <p:cNvSpPr txBox="1"/>
          <p:nvPr/>
        </p:nvSpPr>
        <p:spPr>
          <a:xfrm>
            <a:off x="1042795" y="2143123"/>
            <a:ext cx="4454410" cy="615499"/>
          </a:xfrm>
          <a:prstGeom prst="rect">
            <a:avLst/>
          </a:prstGeom>
          <a:noFill/>
          <a:ln>
            <a:noFill/>
          </a:ln>
          <a:effectLst/>
        </p:spPr>
        <p:txBody>
          <a:bodyPr spcFirstLastPara="1" wrap="square" lIns="121900" tIns="60933" rIns="121900" bIns="60933" anchor="ctr" anchorCtr="0">
            <a:spAutoFit/>
          </a:bodyPr>
          <a:lstStyle>
            <a:defPPr>
              <a:defRPr lang="en-US"/>
            </a:defPPr>
            <a:lvl1pPr algn="ctr">
              <a:defRPr sz="1600">
                <a:solidFill>
                  <a:schemeClr val="dk1"/>
                </a:solidFill>
                <a:latin typeface="Arial" panose="020B0604020202020204" pitchFamily="34" charset="0"/>
                <a:ea typeface="Roboto"/>
                <a:cs typeface="Arial" panose="020B0604020202020204" pitchFamily="34" charset="0"/>
              </a:defRPr>
            </a:lvl1pPr>
          </a:lstStyle>
          <a:p>
            <a:r>
              <a:rPr lang="ru" dirty="0">
                <a:sym typeface="Roboto"/>
              </a:rPr>
              <a:t>Цель 1: Развитие урбанизации населенных пунктов</a:t>
            </a:r>
            <a:endParaRPr dirty="0">
              <a:sym typeface="Roboto"/>
            </a:endParaRPr>
          </a:p>
        </p:txBody>
      </p:sp>
      <p:sp>
        <p:nvSpPr>
          <p:cNvPr id="7" name="Google Shape;397;p34">
            <a:extLst>
              <a:ext uri="{FF2B5EF4-FFF2-40B4-BE49-F238E27FC236}">
                <a16:creationId xmlns:a16="http://schemas.microsoft.com/office/drawing/2014/main" id="{0BF18B2A-26D4-8C26-F9BD-8BC5845A7143}"/>
              </a:ext>
            </a:extLst>
          </p:cNvPr>
          <p:cNvSpPr txBox="1"/>
          <p:nvPr/>
        </p:nvSpPr>
        <p:spPr>
          <a:xfrm>
            <a:off x="7139638" y="2143123"/>
            <a:ext cx="4008725" cy="615499"/>
          </a:xfrm>
          <a:prstGeom prst="rect">
            <a:avLst/>
          </a:prstGeom>
          <a:noFill/>
          <a:ln>
            <a:noFill/>
          </a:ln>
          <a:effectLst/>
        </p:spPr>
        <p:txBody>
          <a:bodyPr spcFirstLastPara="1" wrap="square" lIns="121900" tIns="60933" rIns="121900" bIns="60933" anchor="ctr" anchorCtr="0">
            <a:spAutoFit/>
          </a:bodyPr>
          <a:lstStyle>
            <a:defPPr>
              <a:defRPr lang="en-US"/>
            </a:defPPr>
            <a:lvl1pPr algn="ctr">
              <a:defRPr sz="1600">
                <a:solidFill>
                  <a:schemeClr val="dk1"/>
                </a:solidFill>
                <a:latin typeface="Arial" panose="020B0604020202020204" pitchFamily="34" charset="0"/>
                <a:ea typeface="Roboto"/>
                <a:cs typeface="Arial" panose="020B0604020202020204" pitchFamily="34" charset="0"/>
              </a:defRPr>
            </a:lvl1pPr>
          </a:lstStyle>
          <a:p>
            <a:r>
              <a:rPr lang="ru" dirty="0">
                <a:sym typeface="Roboto"/>
              </a:rPr>
              <a:t>Цель 2:  Развитие промышленной инфраструктуры</a:t>
            </a:r>
            <a:endParaRPr dirty="0">
              <a:sym typeface="Roboto"/>
            </a:endParaRPr>
          </a:p>
        </p:txBody>
      </p:sp>
      <p:sp>
        <p:nvSpPr>
          <p:cNvPr id="11" name="Прямоугольник 10">
            <a:extLst>
              <a:ext uri="{FF2B5EF4-FFF2-40B4-BE49-F238E27FC236}">
                <a16:creationId xmlns:a16="http://schemas.microsoft.com/office/drawing/2014/main" id="{ED18BE10-2BD2-8BE1-0279-D23FF106924A}"/>
              </a:ext>
            </a:extLst>
          </p:cNvPr>
          <p:cNvSpPr/>
          <p:nvPr/>
        </p:nvSpPr>
        <p:spPr>
          <a:xfrm>
            <a:off x="444000" y="3718201"/>
            <a:ext cx="5652000" cy="954067"/>
          </a:xfrm>
          <a:prstGeom prst="rect">
            <a:avLst/>
          </a:prstGeom>
          <a:noFill/>
          <a:ln>
            <a:noFill/>
          </a:ln>
          <a:effectLst/>
        </p:spPr>
        <p:txBody>
          <a:bodyPr spcFirstLastPara="1" wrap="square" lIns="91425" tIns="45700" rIns="91425" bIns="45700" anchor="t" anchorCtr="0">
            <a:spAutoFit/>
          </a:bodyPr>
          <a:lstStyle/>
          <a:p>
            <a:pPr algn="just"/>
            <a:r>
              <a:rPr lang="ru-RU" sz="1400" b="1" dirty="0">
                <a:latin typeface="Arial" panose="020B0604020202020204" pitchFamily="34" charset="0"/>
                <a:ea typeface="Open Sans" panose="020B0604020202020204" charset="0"/>
                <a:cs typeface="Arial" panose="020B0604020202020204" pitchFamily="34" charset="0"/>
                <a:sym typeface="Roboto"/>
              </a:rPr>
              <a:t>Задача 2.</a:t>
            </a:r>
            <a:r>
              <a:rPr lang="ru-RU" sz="1400" dirty="0">
                <a:latin typeface="Arial" panose="020B0604020202020204" pitchFamily="34" charset="0"/>
                <a:ea typeface="Open Sans" panose="020B0604020202020204" charset="0"/>
                <a:cs typeface="Arial" panose="020B0604020202020204" pitchFamily="34" charset="0"/>
                <a:sym typeface="Roboto"/>
              </a:rPr>
              <a:t> Выбор направления и дальнейшее структурирование и проектирование, взаимодействие с  акиматом и потенциальными инвесторами для привлечения капитала для реализации проектов.</a:t>
            </a:r>
          </a:p>
        </p:txBody>
      </p:sp>
      <p:sp>
        <p:nvSpPr>
          <p:cNvPr id="12" name="Прямоугольник 11">
            <a:extLst>
              <a:ext uri="{FF2B5EF4-FFF2-40B4-BE49-F238E27FC236}">
                <a16:creationId xmlns:a16="http://schemas.microsoft.com/office/drawing/2014/main" id="{D1771147-8B0D-8519-A95B-64BFCF772BAC}"/>
              </a:ext>
            </a:extLst>
          </p:cNvPr>
          <p:cNvSpPr/>
          <p:nvPr/>
        </p:nvSpPr>
        <p:spPr>
          <a:xfrm>
            <a:off x="6318000" y="3013423"/>
            <a:ext cx="5652000" cy="738623"/>
          </a:xfrm>
          <a:prstGeom prst="rect">
            <a:avLst/>
          </a:prstGeom>
          <a:noFill/>
          <a:ln>
            <a:noFill/>
          </a:ln>
          <a:effectLst/>
        </p:spPr>
        <p:txBody>
          <a:bodyPr spcFirstLastPara="1" wrap="square" lIns="91425" tIns="45700" rIns="91425" bIns="45700" anchor="t" anchorCtr="0">
            <a:spAutoFit/>
          </a:bodyPr>
          <a:lstStyle/>
          <a:p>
            <a:pPr algn="just"/>
            <a:r>
              <a:rPr lang="ru-RU" sz="1400" b="1" dirty="0">
                <a:latin typeface="Arial" panose="020B0604020202020204" pitchFamily="34" charset="0"/>
                <a:ea typeface="Open Sans" panose="020B0604020202020204" charset="0"/>
                <a:cs typeface="Arial" panose="020B0604020202020204" pitchFamily="34" charset="0"/>
                <a:sym typeface="Roboto"/>
              </a:rPr>
              <a:t>Задача 1.</a:t>
            </a:r>
            <a:r>
              <a:rPr lang="ru-RU" sz="1400" dirty="0">
                <a:latin typeface="Arial" panose="020B0604020202020204" pitchFamily="34" charset="0"/>
                <a:ea typeface="Open Sans" panose="020B0604020202020204" charset="0"/>
                <a:cs typeface="Arial" panose="020B0604020202020204" pitchFamily="34" charset="0"/>
                <a:sym typeface="Roboto"/>
              </a:rPr>
              <a:t> Активизация инвестиционной деятельности Общества для проектирования, финансирования и реализации крупных инфраструктурных проектов. </a:t>
            </a:r>
          </a:p>
        </p:txBody>
      </p:sp>
      <p:sp>
        <p:nvSpPr>
          <p:cNvPr id="13" name="Прямоугольник 12">
            <a:extLst>
              <a:ext uri="{FF2B5EF4-FFF2-40B4-BE49-F238E27FC236}">
                <a16:creationId xmlns:a16="http://schemas.microsoft.com/office/drawing/2014/main" id="{958237ED-DFDA-DE03-582D-076D5AFCFD96}"/>
              </a:ext>
            </a:extLst>
          </p:cNvPr>
          <p:cNvSpPr/>
          <p:nvPr/>
        </p:nvSpPr>
        <p:spPr>
          <a:xfrm>
            <a:off x="6318000" y="3799753"/>
            <a:ext cx="5652000" cy="307736"/>
          </a:xfrm>
          <a:prstGeom prst="rect">
            <a:avLst/>
          </a:prstGeom>
          <a:noFill/>
          <a:ln>
            <a:noFill/>
          </a:ln>
          <a:effectLst/>
        </p:spPr>
        <p:txBody>
          <a:bodyPr spcFirstLastPara="1" wrap="square" lIns="91425" tIns="45700" rIns="91425" bIns="45700" anchor="t" anchorCtr="0">
            <a:spAutoFit/>
          </a:bodyPr>
          <a:lstStyle/>
          <a:p>
            <a:pPr algn="just"/>
            <a:r>
              <a:rPr lang="ru-RU" sz="1400" b="1" dirty="0">
                <a:latin typeface="Arial" panose="020B0604020202020204" pitchFamily="34" charset="0"/>
                <a:ea typeface="Open Sans" panose="020B0604020202020204" charset="0"/>
                <a:cs typeface="Arial" panose="020B0604020202020204" pitchFamily="34" charset="0"/>
                <a:sym typeface="Roboto"/>
              </a:rPr>
              <a:t>Задача 2.</a:t>
            </a:r>
            <a:r>
              <a:rPr lang="ru-RU" sz="1400" dirty="0">
                <a:latin typeface="Arial" panose="020B0604020202020204" pitchFamily="34" charset="0"/>
                <a:ea typeface="Open Sans" panose="020B0604020202020204" charset="0"/>
                <a:cs typeface="Arial" panose="020B0604020202020204" pitchFamily="34" charset="0"/>
                <a:sym typeface="Roboto"/>
              </a:rPr>
              <a:t> Создание и развитие СЭЗ в Актюбинской области.</a:t>
            </a:r>
          </a:p>
        </p:txBody>
      </p:sp>
      <p:sp>
        <p:nvSpPr>
          <p:cNvPr id="2" name="Прямоугольник 1">
            <a:extLst>
              <a:ext uri="{FF2B5EF4-FFF2-40B4-BE49-F238E27FC236}">
                <a16:creationId xmlns:a16="http://schemas.microsoft.com/office/drawing/2014/main" id="{EEFC98E8-4DF9-FB17-8C9C-2045D8BB1A7B}"/>
              </a:ext>
            </a:extLst>
          </p:cNvPr>
          <p:cNvSpPr/>
          <p:nvPr/>
        </p:nvSpPr>
        <p:spPr>
          <a:xfrm>
            <a:off x="6318000" y="4999589"/>
            <a:ext cx="5652000" cy="307736"/>
          </a:xfrm>
          <a:prstGeom prst="rect">
            <a:avLst/>
          </a:prstGeom>
          <a:noFill/>
          <a:ln>
            <a:noFill/>
          </a:ln>
          <a:effectLst/>
        </p:spPr>
        <p:txBody>
          <a:bodyPr spcFirstLastPara="1" wrap="square" lIns="91425" tIns="45700" rIns="91425" bIns="45700" anchor="t" anchorCtr="0">
            <a:spAutoFit/>
          </a:bodyPr>
          <a:lstStyle/>
          <a:p>
            <a:pPr algn="just"/>
            <a:r>
              <a:rPr lang="ru-RU" sz="1400" b="1" dirty="0">
                <a:latin typeface="Arial" panose="020B0604020202020204" pitchFamily="34" charset="0"/>
                <a:ea typeface="Open Sans" panose="020B0604020202020204" charset="0"/>
                <a:cs typeface="Arial" panose="020B0604020202020204" pitchFamily="34" charset="0"/>
                <a:sym typeface="Roboto"/>
              </a:rPr>
              <a:t>Задача 4.</a:t>
            </a:r>
            <a:r>
              <a:rPr lang="ru-RU" sz="1400" dirty="0">
                <a:latin typeface="Arial" panose="020B0604020202020204" pitchFamily="34" charset="0"/>
                <a:ea typeface="Open Sans" panose="020B0604020202020204" charset="0"/>
                <a:cs typeface="Arial" panose="020B0604020202020204" pitchFamily="34" charset="0"/>
                <a:sym typeface="Roboto"/>
              </a:rPr>
              <a:t> Создание и развитие агропромышленных хабов.</a:t>
            </a:r>
          </a:p>
        </p:txBody>
      </p:sp>
    </p:spTree>
    <p:extLst>
      <p:ext uri="{BB962C8B-B14F-4D97-AF65-F5344CB8AC3E}">
        <p14:creationId xmlns:p14="http://schemas.microsoft.com/office/powerpoint/2010/main" val="8629569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1">
          <a:extLst>
            <a:ext uri="{FF2B5EF4-FFF2-40B4-BE49-F238E27FC236}">
              <a16:creationId xmlns:a16="http://schemas.microsoft.com/office/drawing/2014/main" id="{4E665571-16DD-2736-6542-8A9F64BF6C2E}"/>
            </a:ext>
          </a:extLst>
        </p:cNvPr>
        <p:cNvGrpSpPr/>
        <p:nvPr/>
      </p:nvGrpSpPr>
      <p:grpSpPr>
        <a:xfrm>
          <a:off x="0" y="0"/>
          <a:ext cx="0" cy="0"/>
          <a:chOff x="0" y="0"/>
          <a:chExt cx="0" cy="0"/>
        </a:xfrm>
      </p:grpSpPr>
      <p:pic>
        <p:nvPicPr>
          <p:cNvPr id="4" name="Рисунок 3" descr="Изображение выглядит как вода, векторная графика&#10;&#10;Автоматически созданное описание">
            <a:extLst>
              <a:ext uri="{FF2B5EF4-FFF2-40B4-BE49-F238E27FC236}">
                <a16:creationId xmlns:a16="http://schemas.microsoft.com/office/drawing/2014/main" id="{664573D4-A688-1A0C-D4E6-27CBBB803CF7}"/>
              </a:ext>
            </a:extLst>
          </p:cNvPr>
          <p:cNvPicPr>
            <a:picLocks noChangeAspect="1"/>
          </p:cNvPicPr>
          <p:nvPr/>
        </p:nvPicPr>
        <p:blipFill>
          <a:blip r:embed="rId3">
            <a:alphaModFix amt="40000"/>
            <a:extLst>
              <a:ext uri="{28A0092B-C50C-407E-A947-70E740481C1C}">
                <a14:useLocalDpi xmlns:a14="http://schemas.microsoft.com/office/drawing/2010/main" val="0"/>
              </a:ext>
            </a:extLst>
          </a:blip>
          <a:srcRect l="14228" r="23614" b="33224"/>
          <a:stretch/>
        </p:blipFill>
        <p:spPr>
          <a:xfrm>
            <a:off x="0" y="-1"/>
            <a:ext cx="12192000" cy="6858001"/>
          </a:xfrm>
          <a:prstGeom prst="rect">
            <a:avLst/>
          </a:prstGeom>
        </p:spPr>
      </p:pic>
      <p:sp>
        <p:nvSpPr>
          <p:cNvPr id="3" name="Заголовок 25">
            <a:extLst>
              <a:ext uri="{FF2B5EF4-FFF2-40B4-BE49-F238E27FC236}">
                <a16:creationId xmlns:a16="http://schemas.microsoft.com/office/drawing/2014/main" id="{8422F17A-9404-8F8C-B2D9-F329C9EB055A}"/>
              </a:ext>
            </a:extLst>
          </p:cNvPr>
          <p:cNvSpPr txBox="1">
            <a:spLocks/>
          </p:cNvSpPr>
          <p:nvPr/>
        </p:nvSpPr>
        <p:spPr>
          <a:xfrm>
            <a:off x="0" y="318751"/>
            <a:ext cx="12192000" cy="584775"/>
          </a:xfrm>
          <a:prstGeom prst="rect">
            <a:avLst/>
          </a:prstGeom>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3600" kern="1200">
                <a:solidFill>
                  <a:schemeClr val="accent1"/>
                </a:solidFill>
                <a:latin typeface="Play bold" panose="00000800000000000000" pitchFamily="2" charset="0"/>
                <a:ea typeface="+mj-ea"/>
                <a:cs typeface="+mj-cs"/>
              </a:defRPr>
            </a:lvl1pPr>
          </a:lstStyle>
          <a:p>
            <a:pPr algn="ctr">
              <a:lnSpc>
                <a:spcPct val="100000"/>
              </a:lnSpc>
              <a:spcBef>
                <a:spcPct val="0"/>
              </a:spcBef>
            </a:pPr>
            <a:r>
              <a:rPr lang="kk-KZ" sz="3200" b="1" dirty="0">
                <a:solidFill>
                  <a:srgbClr val="BF9000"/>
                </a:solidFill>
                <a:latin typeface="Arial" panose="020B0604020202020204" pitchFamily="34" charset="0"/>
                <a:ea typeface="Open Sans" panose="020B0604020202020204" charset="0"/>
                <a:cs typeface="Arial" panose="020B0604020202020204" pitchFamily="34" charset="0"/>
              </a:rPr>
              <a:t>Финансовый план и бюджетирование</a:t>
            </a:r>
            <a:endParaRPr lang="ru-RU" sz="3200" b="1" dirty="0">
              <a:solidFill>
                <a:srgbClr val="BF9000"/>
              </a:solidFill>
              <a:latin typeface="Arial" panose="020B0604020202020204" pitchFamily="34" charset="0"/>
              <a:ea typeface="Open Sans" panose="020B0604020202020204" charset="0"/>
              <a:cs typeface="Arial" panose="020B0604020202020204" pitchFamily="34" charset="0"/>
            </a:endParaRPr>
          </a:p>
        </p:txBody>
      </p:sp>
      <p:sp>
        <p:nvSpPr>
          <p:cNvPr id="16" name="Блок-схема: альтернативный процесс 15">
            <a:extLst>
              <a:ext uri="{FF2B5EF4-FFF2-40B4-BE49-F238E27FC236}">
                <a16:creationId xmlns:a16="http://schemas.microsoft.com/office/drawing/2014/main" id="{1D105546-3E2D-2E85-BB2B-E1BCE8FDE93A}"/>
              </a:ext>
            </a:extLst>
          </p:cNvPr>
          <p:cNvSpPr/>
          <p:nvPr/>
        </p:nvSpPr>
        <p:spPr>
          <a:xfrm>
            <a:off x="590407" y="1714272"/>
            <a:ext cx="4716026" cy="1152706"/>
          </a:xfrm>
          <a:prstGeom prst="flowChartAlternateProcess">
            <a:avLst/>
          </a:prstGeom>
          <a:noFill/>
          <a:ln>
            <a:solidFill>
              <a:schemeClr val="bg1">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r>
              <a:rPr lang="ru-RU" sz="2500" b="1" dirty="0">
                <a:sym typeface="Roboto"/>
              </a:rPr>
              <a:t>Капитализация Общества на 15 млрд. тенге</a:t>
            </a:r>
          </a:p>
        </p:txBody>
      </p:sp>
      <p:sp>
        <p:nvSpPr>
          <p:cNvPr id="18" name="Блок-схема: альтернативный процесс 17">
            <a:extLst>
              <a:ext uri="{FF2B5EF4-FFF2-40B4-BE49-F238E27FC236}">
                <a16:creationId xmlns:a16="http://schemas.microsoft.com/office/drawing/2014/main" id="{9EE15AAF-5939-2133-A015-38CC2A8F7F43}"/>
              </a:ext>
            </a:extLst>
          </p:cNvPr>
          <p:cNvSpPr/>
          <p:nvPr/>
        </p:nvSpPr>
        <p:spPr>
          <a:xfrm>
            <a:off x="192472" y="3155123"/>
            <a:ext cx="5801928" cy="1374544"/>
          </a:xfrm>
          <a:prstGeom prst="flowChartAlternateProcess">
            <a:avLst/>
          </a:prstGeom>
          <a:noFill/>
          <a:ln>
            <a:solidFill>
              <a:schemeClr val="bg1">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r>
              <a:rPr lang="ru-RU" sz="2500" b="1" dirty="0">
                <a:sym typeface="Roboto"/>
              </a:rPr>
              <a:t>Привлечение программных средств в 2025 году дополнительно на 4,2  млрд. тенге</a:t>
            </a:r>
          </a:p>
        </p:txBody>
      </p:sp>
      <p:sp>
        <p:nvSpPr>
          <p:cNvPr id="19" name="Блок-схема: альтернативный процесс 18">
            <a:extLst>
              <a:ext uri="{FF2B5EF4-FFF2-40B4-BE49-F238E27FC236}">
                <a16:creationId xmlns:a16="http://schemas.microsoft.com/office/drawing/2014/main" id="{779E6D37-5691-052F-99A8-B0A714753FED}"/>
              </a:ext>
            </a:extLst>
          </p:cNvPr>
          <p:cNvSpPr/>
          <p:nvPr/>
        </p:nvSpPr>
        <p:spPr>
          <a:xfrm>
            <a:off x="6482527" y="1714272"/>
            <a:ext cx="4716026" cy="1152706"/>
          </a:xfrm>
          <a:prstGeom prst="flowChartAlternateProcess">
            <a:avLst/>
          </a:prstGeom>
          <a:noFill/>
          <a:ln>
            <a:solidFill>
              <a:schemeClr val="bg1">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r>
              <a:rPr lang="ru-RU" sz="2500" b="1" dirty="0">
                <a:sym typeface="Roboto"/>
              </a:rPr>
              <a:t>Соотношение собственных и заемных средств 30/70</a:t>
            </a:r>
          </a:p>
        </p:txBody>
      </p:sp>
      <p:sp>
        <p:nvSpPr>
          <p:cNvPr id="20" name="Блок-схема: альтернативный процесс 19">
            <a:extLst>
              <a:ext uri="{FF2B5EF4-FFF2-40B4-BE49-F238E27FC236}">
                <a16:creationId xmlns:a16="http://schemas.microsoft.com/office/drawing/2014/main" id="{0890A37A-F1A2-7CA7-D026-AC9FB2547F8A}"/>
              </a:ext>
            </a:extLst>
          </p:cNvPr>
          <p:cNvSpPr/>
          <p:nvPr/>
        </p:nvSpPr>
        <p:spPr>
          <a:xfrm>
            <a:off x="6482527" y="3403600"/>
            <a:ext cx="4716026" cy="1152706"/>
          </a:xfrm>
          <a:prstGeom prst="flowChartAlternateProcess">
            <a:avLst/>
          </a:prstGeom>
          <a:noFill/>
          <a:ln>
            <a:solidFill>
              <a:schemeClr val="bg1">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r>
              <a:rPr lang="ru-RU" sz="2500" b="1" dirty="0">
                <a:sym typeface="Roboto"/>
              </a:rPr>
              <a:t>Соотношение бюджетных и рыночных привлечений  2/1</a:t>
            </a:r>
          </a:p>
        </p:txBody>
      </p:sp>
      <p:sp>
        <p:nvSpPr>
          <p:cNvPr id="21" name="Блок-схема: альтернативный процесс 20">
            <a:extLst>
              <a:ext uri="{FF2B5EF4-FFF2-40B4-BE49-F238E27FC236}">
                <a16:creationId xmlns:a16="http://schemas.microsoft.com/office/drawing/2014/main" id="{40321A36-15B5-B970-1250-E839C6828A67}"/>
              </a:ext>
            </a:extLst>
          </p:cNvPr>
          <p:cNvSpPr/>
          <p:nvPr/>
        </p:nvSpPr>
        <p:spPr>
          <a:xfrm>
            <a:off x="192472" y="5117481"/>
            <a:ext cx="5801928" cy="1152706"/>
          </a:xfrm>
          <a:prstGeom prst="flowChartAlternateProcess">
            <a:avLst/>
          </a:prstGeom>
          <a:noFill/>
          <a:ln>
            <a:solidFill>
              <a:schemeClr val="bg1">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r>
              <a:rPr lang="ru-RU" sz="2500" b="1" dirty="0">
                <a:sym typeface="Roboto"/>
              </a:rPr>
              <a:t>Уровень чистой прибыли на 1 сотрудника не менее 10 млн. тенге в год</a:t>
            </a:r>
          </a:p>
        </p:txBody>
      </p:sp>
      <p:sp>
        <p:nvSpPr>
          <p:cNvPr id="22" name="Блок-схема: альтернативный процесс 21">
            <a:extLst>
              <a:ext uri="{FF2B5EF4-FFF2-40B4-BE49-F238E27FC236}">
                <a16:creationId xmlns:a16="http://schemas.microsoft.com/office/drawing/2014/main" id="{A445E2F9-E485-B9B2-465A-A123769A8AAC}"/>
              </a:ext>
            </a:extLst>
          </p:cNvPr>
          <p:cNvSpPr/>
          <p:nvPr/>
        </p:nvSpPr>
        <p:spPr>
          <a:xfrm>
            <a:off x="6482527" y="5092928"/>
            <a:ext cx="4716026" cy="1152706"/>
          </a:xfrm>
          <a:prstGeom prst="flowChartAlternateProcess">
            <a:avLst/>
          </a:prstGeom>
          <a:noFill/>
          <a:ln>
            <a:solidFill>
              <a:schemeClr val="bg1">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r>
              <a:rPr lang="ru-RU" sz="2500" b="1" dirty="0">
                <a:sym typeface="Roboto"/>
              </a:rPr>
              <a:t>Рентабельность капитала более 7%</a:t>
            </a:r>
          </a:p>
        </p:txBody>
      </p:sp>
    </p:spTree>
    <p:extLst>
      <p:ext uri="{BB962C8B-B14F-4D97-AF65-F5344CB8AC3E}">
        <p14:creationId xmlns:p14="http://schemas.microsoft.com/office/powerpoint/2010/main" val="6138005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1">
          <a:extLst>
            <a:ext uri="{FF2B5EF4-FFF2-40B4-BE49-F238E27FC236}">
              <a16:creationId xmlns:a16="http://schemas.microsoft.com/office/drawing/2014/main" id="{326CE414-52C4-E0AB-5070-A4B197DE53FD}"/>
            </a:ext>
          </a:extLst>
        </p:cNvPr>
        <p:cNvGrpSpPr/>
        <p:nvPr/>
      </p:nvGrpSpPr>
      <p:grpSpPr>
        <a:xfrm>
          <a:off x="0" y="0"/>
          <a:ext cx="0" cy="0"/>
          <a:chOff x="0" y="0"/>
          <a:chExt cx="0" cy="0"/>
        </a:xfrm>
      </p:grpSpPr>
      <p:pic>
        <p:nvPicPr>
          <p:cNvPr id="4" name="Рисунок 3" descr="Изображение выглядит как вода, векторная графика&#10;&#10;Автоматически созданное описание">
            <a:extLst>
              <a:ext uri="{FF2B5EF4-FFF2-40B4-BE49-F238E27FC236}">
                <a16:creationId xmlns:a16="http://schemas.microsoft.com/office/drawing/2014/main" id="{6FBD743D-974A-C0A3-3FB7-43BE0E343C36}"/>
              </a:ext>
            </a:extLst>
          </p:cNvPr>
          <p:cNvPicPr>
            <a:picLocks noChangeAspect="1"/>
          </p:cNvPicPr>
          <p:nvPr/>
        </p:nvPicPr>
        <p:blipFill>
          <a:blip r:embed="rId3">
            <a:alphaModFix amt="40000"/>
            <a:extLst>
              <a:ext uri="{28A0092B-C50C-407E-A947-70E740481C1C}">
                <a14:useLocalDpi xmlns:a14="http://schemas.microsoft.com/office/drawing/2010/main" val="0"/>
              </a:ext>
            </a:extLst>
          </a:blip>
          <a:srcRect l="14228" r="23614" b="33224"/>
          <a:stretch/>
        </p:blipFill>
        <p:spPr>
          <a:xfrm>
            <a:off x="0" y="0"/>
            <a:ext cx="12192000" cy="6858001"/>
          </a:xfrm>
          <a:prstGeom prst="rect">
            <a:avLst/>
          </a:prstGeom>
        </p:spPr>
      </p:pic>
      <p:sp>
        <p:nvSpPr>
          <p:cNvPr id="366" name="Google Shape;366;p32">
            <a:extLst>
              <a:ext uri="{FF2B5EF4-FFF2-40B4-BE49-F238E27FC236}">
                <a16:creationId xmlns:a16="http://schemas.microsoft.com/office/drawing/2014/main" id="{CC0856F2-1E7C-8D12-C961-B84AFC51CBD3}"/>
              </a:ext>
            </a:extLst>
          </p:cNvPr>
          <p:cNvSpPr txBox="1"/>
          <p:nvPr/>
        </p:nvSpPr>
        <p:spPr>
          <a:xfrm>
            <a:off x="0" y="1064470"/>
            <a:ext cx="12192000" cy="532553"/>
          </a:xfrm>
          <a:prstGeom prst="rect">
            <a:avLst/>
          </a:prstGeom>
        </p:spPr>
        <p:txBody>
          <a:bodyPr vert="horz" wrap="square" lIns="91440" tIns="45720" rIns="91440" bIns="45720" rtlCol="0" anchor="t" anchorCtr="0">
            <a:spAutoFit/>
          </a:bodyPr>
          <a:lstStyle>
            <a:defPPr>
              <a:defRPr lang="en-US"/>
            </a:defPPr>
            <a:lvl1pPr>
              <a:lnSpc>
                <a:spcPct val="90000"/>
              </a:lnSpc>
              <a:spcBef>
                <a:spcPct val="0"/>
              </a:spcBef>
              <a:defRPr sz="2400" b="1">
                <a:solidFill>
                  <a:srgbClr val="BF9000"/>
                </a:solidFill>
                <a:latin typeface="Open Sans" panose="020B0604020202020204" charset="0"/>
                <a:ea typeface="Open Sans" panose="020B0604020202020204" charset="0"/>
                <a:cs typeface="Open Sans" panose="020B0604020202020204" charset="0"/>
              </a:defRPr>
            </a:lvl1pPr>
          </a:lstStyle>
          <a:p>
            <a:pPr algn="ctr">
              <a:lnSpc>
                <a:spcPct val="100000"/>
              </a:lnSpc>
            </a:pPr>
            <a:r>
              <a:rPr lang="ru-RU" sz="2800" dirty="0">
                <a:latin typeface="Arial" panose="020B0604020202020204" pitchFamily="34" charset="0"/>
                <a:cs typeface="Arial" panose="020B0604020202020204" pitchFamily="34" charset="0"/>
                <a:sym typeface="Roboto"/>
              </a:rPr>
              <a:t>Карата рисков</a:t>
            </a:r>
          </a:p>
        </p:txBody>
      </p:sp>
      <p:sp>
        <p:nvSpPr>
          <p:cNvPr id="3" name="Заголовок 25">
            <a:extLst>
              <a:ext uri="{FF2B5EF4-FFF2-40B4-BE49-F238E27FC236}">
                <a16:creationId xmlns:a16="http://schemas.microsoft.com/office/drawing/2014/main" id="{F5D2A15B-607B-C2F4-ED06-199DAE017E8C}"/>
              </a:ext>
            </a:extLst>
          </p:cNvPr>
          <p:cNvSpPr txBox="1">
            <a:spLocks/>
          </p:cNvSpPr>
          <p:nvPr/>
        </p:nvSpPr>
        <p:spPr>
          <a:xfrm>
            <a:off x="0" y="318751"/>
            <a:ext cx="12192000" cy="584775"/>
          </a:xfrm>
          <a:prstGeom prst="rect">
            <a:avLst/>
          </a:prstGeom>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3600" kern="1200">
                <a:solidFill>
                  <a:schemeClr val="accent1"/>
                </a:solidFill>
                <a:latin typeface="Play bold" panose="00000800000000000000" pitchFamily="2" charset="0"/>
                <a:ea typeface="+mj-ea"/>
                <a:cs typeface="+mj-cs"/>
              </a:defRPr>
            </a:lvl1pPr>
          </a:lstStyle>
          <a:p>
            <a:pPr algn="ctr">
              <a:lnSpc>
                <a:spcPct val="100000"/>
              </a:lnSpc>
              <a:spcBef>
                <a:spcPct val="0"/>
              </a:spcBef>
            </a:pPr>
            <a:r>
              <a:rPr lang="kk-KZ" sz="3200" b="1" dirty="0">
                <a:solidFill>
                  <a:srgbClr val="BF9000"/>
                </a:solidFill>
                <a:latin typeface="Arial" panose="020B0604020202020204" pitchFamily="34" charset="0"/>
                <a:ea typeface="Open Sans" panose="020B0604020202020204" charset="0"/>
                <a:cs typeface="Arial" panose="020B0604020202020204" pitchFamily="34" charset="0"/>
              </a:rPr>
              <a:t>Риски достижения стратегических целей</a:t>
            </a:r>
            <a:endParaRPr lang="ru-RU" sz="3200" b="1" dirty="0">
              <a:solidFill>
                <a:srgbClr val="BF9000"/>
              </a:solidFill>
              <a:latin typeface="Arial" panose="020B0604020202020204" pitchFamily="34" charset="0"/>
              <a:ea typeface="Open Sans" panose="020B0604020202020204" charset="0"/>
              <a:cs typeface="Arial" panose="020B0604020202020204" pitchFamily="34" charset="0"/>
            </a:endParaRPr>
          </a:p>
        </p:txBody>
      </p:sp>
      <p:sp>
        <p:nvSpPr>
          <p:cNvPr id="5" name="Google Shape;396;p34">
            <a:extLst>
              <a:ext uri="{FF2B5EF4-FFF2-40B4-BE49-F238E27FC236}">
                <a16:creationId xmlns:a16="http://schemas.microsoft.com/office/drawing/2014/main" id="{737AB1F0-44CA-1978-5E72-D3B3AE561654}"/>
              </a:ext>
            </a:extLst>
          </p:cNvPr>
          <p:cNvSpPr txBox="1"/>
          <p:nvPr/>
        </p:nvSpPr>
        <p:spPr>
          <a:xfrm>
            <a:off x="523415" y="2105195"/>
            <a:ext cx="5275205" cy="400055"/>
          </a:xfrm>
          <a:prstGeom prst="rect">
            <a:avLst/>
          </a:prstGeom>
          <a:noFill/>
          <a:ln>
            <a:noFill/>
          </a:ln>
          <a:effectLst/>
        </p:spPr>
        <p:txBody>
          <a:bodyPr spcFirstLastPara="1" wrap="square" lIns="121900" tIns="60933" rIns="121900" bIns="60933" anchor="ctr" anchorCtr="0">
            <a:spAutoFit/>
          </a:bodyPr>
          <a:lstStyle>
            <a:defPPr>
              <a:defRPr lang="en-US"/>
            </a:defPPr>
            <a:lvl1pPr algn="ctr">
              <a:defRPr sz="1600">
                <a:solidFill>
                  <a:schemeClr val="dk1"/>
                </a:solidFill>
                <a:latin typeface="Arial" panose="020B0604020202020204" pitchFamily="34" charset="0"/>
                <a:ea typeface="Roboto"/>
                <a:cs typeface="Arial" panose="020B0604020202020204" pitchFamily="34" charset="0"/>
              </a:defRPr>
            </a:lvl1pPr>
          </a:lstStyle>
          <a:p>
            <a:r>
              <a:rPr lang="ru-RU" sz="1800" b="1" dirty="0">
                <a:effectLst/>
                <a:latin typeface="Times New Roman" panose="02020603050405020304" pitchFamily="18" charset="0"/>
                <a:ea typeface="Aptos" panose="020B0004020202020204" pitchFamily="34" charset="0"/>
              </a:rPr>
              <a:t>Карта рисков достижения стратегических целей</a:t>
            </a:r>
            <a:endParaRPr dirty="0">
              <a:sym typeface="Roboto"/>
            </a:endParaRPr>
          </a:p>
        </p:txBody>
      </p:sp>
      <p:sp>
        <p:nvSpPr>
          <p:cNvPr id="6" name="Google Shape;396;p34">
            <a:extLst>
              <a:ext uri="{FF2B5EF4-FFF2-40B4-BE49-F238E27FC236}">
                <a16:creationId xmlns:a16="http://schemas.microsoft.com/office/drawing/2014/main" id="{CA3A7BDC-ADC5-AB74-742C-C23710EA97E3}"/>
              </a:ext>
            </a:extLst>
          </p:cNvPr>
          <p:cNvSpPr txBox="1"/>
          <p:nvPr/>
        </p:nvSpPr>
        <p:spPr>
          <a:xfrm>
            <a:off x="6393380" y="1959806"/>
            <a:ext cx="5275205" cy="677054"/>
          </a:xfrm>
          <a:prstGeom prst="rect">
            <a:avLst/>
          </a:prstGeom>
          <a:noFill/>
          <a:ln>
            <a:noFill/>
          </a:ln>
          <a:effectLst/>
        </p:spPr>
        <p:txBody>
          <a:bodyPr spcFirstLastPara="1" wrap="square" lIns="121900" tIns="60933" rIns="121900" bIns="60933" anchor="ctr" anchorCtr="0">
            <a:spAutoFit/>
          </a:bodyPr>
          <a:lstStyle>
            <a:defPPr>
              <a:defRPr lang="en-US"/>
            </a:defPPr>
            <a:lvl1pPr algn="ctr">
              <a:defRPr sz="1600">
                <a:solidFill>
                  <a:schemeClr val="dk1"/>
                </a:solidFill>
                <a:latin typeface="Arial" panose="020B0604020202020204" pitchFamily="34" charset="0"/>
                <a:ea typeface="Roboto"/>
                <a:cs typeface="Arial" panose="020B0604020202020204" pitchFamily="34" charset="0"/>
              </a:defRPr>
            </a:lvl1pPr>
          </a:lstStyle>
          <a:p>
            <a:r>
              <a:rPr lang="ru-RU" sz="1800" b="1" dirty="0">
                <a:effectLst/>
                <a:latin typeface="Times New Roman" panose="02020603050405020304" pitchFamily="18" charset="0"/>
                <a:ea typeface="Aptos" panose="020B0004020202020204" pitchFamily="34" charset="0"/>
              </a:rPr>
              <a:t>Карта остаточных рисков достижения стратегических целей</a:t>
            </a:r>
            <a:endParaRPr dirty="0">
              <a:sym typeface="Roboto"/>
            </a:endParaRPr>
          </a:p>
        </p:txBody>
      </p:sp>
      <p:pic>
        <p:nvPicPr>
          <p:cNvPr id="14" name="Рисунок 13">
            <a:extLst>
              <a:ext uri="{FF2B5EF4-FFF2-40B4-BE49-F238E27FC236}">
                <a16:creationId xmlns:a16="http://schemas.microsoft.com/office/drawing/2014/main" id="{621DDFE0-D783-4DE2-B259-D58F431A9E4D}"/>
              </a:ext>
            </a:extLst>
          </p:cNvPr>
          <p:cNvPicPr>
            <a:picLocks noChangeAspect="1"/>
          </p:cNvPicPr>
          <p:nvPr/>
        </p:nvPicPr>
        <p:blipFill>
          <a:blip r:embed="rId4"/>
          <a:stretch>
            <a:fillRect/>
          </a:stretch>
        </p:blipFill>
        <p:spPr>
          <a:xfrm>
            <a:off x="1114806" y="2999643"/>
            <a:ext cx="9523476" cy="2586228"/>
          </a:xfrm>
          <a:prstGeom prst="rect">
            <a:avLst/>
          </a:prstGeom>
        </p:spPr>
      </p:pic>
    </p:spTree>
    <p:extLst>
      <p:ext uri="{BB962C8B-B14F-4D97-AF65-F5344CB8AC3E}">
        <p14:creationId xmlns:p14="http://schemas.microsoft.com/office/powerpoint/2010/main" val="27025778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Рисунок 1" descr="Изображение выглядит как вода, векторная графика&#10;&#10;Автоматически созданное описание">
            <a:extLst>
              <a:ext uri="{FF2B5EF4-FFF2-40B4-BE49-F238E27FC236}">
                <a16:creationId xmlns:a16="http://schemas.microsoft.com/office/drawing/2014/main" id="{C14521BB-AD5B-6E56-295A-859C0FA9066B}"/>
              </a:ext>
            </a:extLst>
          </p:cNvPr>
          <p:cNvPicPr>
            <a:picLocks noChangeAspect="1"/>
          </p:cNvPicPr>
          <p:nvPr/>
        </p:nvPicPr>
        <p:blipFill>
          <a:blip r:embed="rId2">
            <a:alphaModFix amt="40000"/>
            <a:extLst>
              <a:ext uri="{28A0092B-C50C-407E-A947-70E740481C1C}">
                <a14:useLocalDpi xmlns:a14="http://schemas.microsoft.com/office/drawing/2010/main" val="0"/>
              </a:ext>
            </a:extLst>
          </a:blip>
          <a:srcRect l="14228" r="23614" b="33224"/>
          <a:stretch/>
        </p:blipFill>
        <p:spPr>
          <a:xfrm>
            <a:off x="0" y="-1"/>
            <a:ext cx="12192000" cy="6858001"/>
          </a:xfrm>
          <a:prstGeom prst="rect">
            <a:avLst/>
          </a:prstGeom>
        </p:spPr>
      </p:pic>
      <p:sp>
        <p:nvSpPr>
          <p:cNvPr id="6" name="TextBox 6"/>
          <p:cNvSpPr txBox="1"/>
          <p:nvPr/>
        </p:nvSpPr>
        <p:spPr>
          <a:xfrm>
            <a:off x="3729580" y="3335437"/>
            <a:ext cx="3480923" cy="251544"/>
          </a:xfrm>
          <a:prstGeom prst="rect">
            <a:avLst/>
          </a:prstGeom>
        </p:spPr>
        <p:txBody>
          <a:bodyPr lIns="0" tIns="0" rIns="0" bIns="0" rtlCol="0" anchor="t">
            <a:spAutoFit/>
          </a:bodyPr>
          <a:lstStyle/>
          <a:p>
            <a:pPr>
              <a:lnSpc>
                <a:spcPts val="2087"/>
              </a:lnSpc>
              <a:spcBef>
                <a:spcPct val="0"/>
              </a:spcBef>
            </a:pPr>
            <a:r>
              <a:rPr lang="en-US" sz="1697" i="1" dirty="0">
                <a:latin typeface="Arial" panose="020B0604020202020204" pitchFamily="34" charset="0"/>
                <a:ea typeface="DM Sans Italics"/>
                <a:cs typeface="Arial" panose="020B0604020202020204" pitchFamily="34" charset="0"/>
                <a:sym typeface="DM Sans Italics"/>
              </a:rPr>
              <a:t>+7 701 748 06 14</a:t>
            </a:r>
          </a:p>
        </p:txBody>
      </p:sp>
      <p:sp>
        <p:nvSpPr>
          <p:cNvPr id="7" name="Freeform 7"/>
          <p:cNvSpPr/>
          <p:nvPr/>
        </p:nvSpPr>
        <p:spPr>
          <a:xfrm>
            <a:off x="3219155" y="3751095"/>
            <a:ext cx="402339" cy="402339"/>
          </a:xfrm>
          <a:custGeom>
            <a:avLst/>
            <a:gdLst/>
            <a:ahLst/>
            <a:cxnLst/>
            <a:rect l="l" t="t" r="r" b="b"/>
            <a:pathLst>
              <a:path w="603509" h="603509">
                <a:moveTo>
                  <a:pt x="0" y="0"/>
                </a:moveTo>
                <a:lnTo>
                  <a:pt x="603509" y="0"/>
                </a:lnTo>
                <a:lnTo>
                  <a:pt x="603509" y="603510"/>
                </a:lnTo>
                <a:lnTo>
                  <a:pt x="0" y="60351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ru-KZ" sz="1200">
              <a:latin typeface="Arial" panose="020B0604020202020204" pitchFamily="34" charset="0"/>
              <a:cs typeface="Arial" panose="020B0604020202020204" pitchFamily="34" charset="0"/>
            </a:endParaRPr>
          </a:p>
        </p:txBody>
      </p:sp>
      <p:sp>
        <p:nvSpPr>
          <p:cNvPr id="8" name="Freeform 8"/>
          <p:cNvSpPr/>
          <p:nvPr/>
        </p:nvSpPr>
        <p:spPr>
          <a:xfrm>
            <a:off x="3219155" y="4232721"/>
            <a:ext cx="402339" cy="402339"/>
          </a:xfrm>
          <a:custGeom>
            <a:avLst/>
            <a:gdLst/>
            <a:ahLst/>
            <a:cxnLst/>
            <a:rect l="l" t="t" r="r" b="b"/>
            <a:pathLst>
              <a:path w="603509" h="603509">
                <a:moveTo>
                  <a:pt x="0" y="0"/>
                </a:moveTo>
                <a:lnTo>
                  <a:pt x="603509" y="0"/>
                </a:lnTo>
                <a:lnTo>
                  <a:pt x="603509" y="603510"/>
                </a:lnTo>
                <a:lnTo>
                  <a:pt x="0" y="60351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ru-KZ" sz="1200">
              <a:latin typeface="Arial" panose="020B0604020202020204" pitchFamily="34" charset="0"/>
              <a:cs typeface="Arial" panose="020B0604020202020204" pitchFamily="34" charset="0"/>
            </a:endParaRPr>
          </a:p>
        </p:txBody>
      </p:sp>
      <p:sp>
        <p:nvSpPr>
          <p:cNvPr id="9" name="Freeform 9"/>
          <p:cNvSpPr/>
          <p:nvPr/>
        </p:nvSpPr>
        <p:spPr>
          <a:xfrm>
            <a:off x="3219155" y="3267559"/>
            <a:ext cx="402339" cy="402339"/>
          </a:xfrm>
          <a:custGeom>
            <a:avLst/>
            <a:gdLst/>
            <a:ahLst/>
            <a:cxnLst/>
            <a:rect l="l" t="t" r="r" b="b"/>
            <a:pathLst>
              <a:path w="603509" h="603509">
                <a:moveTo>
                  <a:pt x="0" y="0"/>
                </a:moveTo>
                <a:lnTo>
                  <a:pt x="603509" y="0"/>
                </a:lnTo>
                <a:lnTo>
                  <a:pt x="603509" y="603509"/>
                </a:lnTo>
                <a:lnTo>
                  <a:pt x="0" y="6035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ru-KZ" sz="1200">
              <a:latin typeface="Arial" panose="020B0604020202020204" pitchFamily="34" charset="0"/>
              <a:cs typeface="Arial" panose="020B0604020202020204" pitchFamily="34" charset="0"/>
            </a:endParaRPr>
          </a:p>
        </p:txBody>
      </p:sp>
      <p:sp>
        <p:nvSpPr>
          <p:cNvPr id="10" name="TextBox 10"/>
          <p:cNvSpPr txBox="1"/>
          <p:nvPr/>
        </p:nvSpPr>
        <p:spPr>
          <a:xfrm>
            <a:off x="3729580" y="3818972"/>
            <a:ext cx="3480923" cy="251544"/>
          </a:xfrm>
          <a:prstGeom prst="rect">
            <a:avLst/>
          </a:prstGeom>
        </p:spPr>
        <p:txBody>
          <a:bodyPr lIns="0" tIns="0" rIns="0" bIns="0" rtlCol="0" anchor="t">
            <a:spAutoFit/>
          </a:bodyPr>
          <a:lstStyle/>
          <a:p>
            <a:pPr>
              <a:lnSpc>
                <a:spcPts val="2087"/>
              </a:lnSpc>
              <a:spcBef>
                <a:spcPct val="0"/>
              </a:spcBef>
            </a:pPr>
            <a:r>
              <a:rPr lang="en-US" sz="1697" i="1" dirty="0">
                <a:latin typeface="Arial" panose="020B0604020202020204" pitchFamily="34" charset="0"/>
                <a:ea typeface="DM Sans Italics"/>
                <a:cs typeface="Arial" panose="020B0604020202020204" pitchFamily="34" charset="0"/>
                <a:sym typeface="DM Sans Italics"/>
              </a:rPr>
              <a:t>sandugash0104@gmail.com</a:t>
            </a:r>
          </a:p>
        </p:txBody>
      </p:sp>
      <p:sp>
        <p:nvSpPr>
          <p:cNvPr id="11" name="TextBox 11"/>
          <p:cNvSpPr txBox="1"/>
          <p:nvPr/>
        </p:nvSpPr>
        <p:spPr>
          <a:xfrm>
            <a:off x="3729581" y="4301456"/>
            <a:ext cx="2909419" cy="533479"/>
          </a:xfrm>
          <a:prstGeom prst="rect">
            <a:avLst/>
          </a:prstGeom>
        </p:spPr>
        <p:txBody>
          <a:bodyPr lIns="0" tIns="0" rIns="0" bIns="0" rtlCol="0" anchor="t">
            <a:spAutoFit/>
          </a:bodyPr>
          <a:lstStyle/>
          <a:p>
            <a:pPr>
              <a:lnSpc>
                <a:spcPts val="2087"/>
              </a:lnSpc>
              <a:spcBef>
                <a:spcPct val="0"/>
              </a:spcBef>
            </a:pPr>
            <a:r>
              <a:rPr lang="en-US" sz="1697" dirty="0">
                <a:latin typeface="Arial" panose="020B0604020202020204" pitchFamily="34" charset="0"/>
                <a:ea typeface="DM Sans"/>
                <a:cs typeface="Arial" panose="020B0604020202020204" pitchFamily="34" charset="0"/>
                <a:sym typeface="DM Sans"/>
              </a:rPr>
              <a:t>https://www.linkedin.com/in/sandugash-kenzhebayeva/</a:t>
            </a:r>
          </a:p>
        </p:txBody>
      </p:sp>
      <p:sp>
        <p:nvSpPr>
          <p:cNvPr id="13" name="Заголовок 11">
            <a:extLst>
              <a:ext uri="{FF2B5EF4-FFF2-40B4-BE49-F238E27FC236}">
                <a16:creationId xmlns:a16="http://schemas.microsoft.com/office/drawing/2014/main" id="{008B6077-065D-EA8B-3346-59DE117D1638}"/>
              </a:ext>
            </a:extLst>
          </p:cNvPr>
          <p:cNvSpPr txBox="1">
            <a:spLocks/>
          </p:cNvSpPr>
          <p:nvPr/>
        </p:nvSpPr>
        <p:spPr>
          <a:xfrm>
            <a:off x="187832" y="2402350"/>
            <a:ext cx="9053150" cy="535531"/>
          </a:xfrm>
          <a:prstGeom prst="rect">
            <a:avLst/>
          </a:prstGeom>
        </p:spPr>
        <p:txBody>
          <a:bodyPr vert="horz" wrap="square" lIns="91440" tIns="45720" rIns="91440" bIns="45720" rtlCol="0" anchor="t" anchorCtr="0">
            <a:spAutoFit/>
          </a:bodyPr>
          <a:lstStyle>
            <a:defPPr>
              <a:defRPr lang="en-US"/>
            </a:defPPr>
            <a:lvl1pPr>
              <a:lnSpc>
                <a:spcPct val="90000"/>
              </a:lnSpc>
              <a:spcBef>
                <a:spcPct val="0"/>
              </a:spcBef>
              <a:defRPr sz="3200" b="1">
                <a:solidFill>
                  <a:srgbClr val="BF9000"/>
                </a:solidFill>
                <a:latin typeface="Open Sans" panose="020B0604020202020204" charset="0"/>
                <a:ea typeface="Open Sans" panose="020B0604020202020204" charset="0"/>
                <a:cs typeface="Open Sans" panose="020B0604020202020204" charset="0"/>
              </a:defRPr>
            </a:lvl1pPr>
          </a:lstStyle>
          <a:p>
            <a:pPr algn="ctr"/>
            <a:r>
              <a:rPr lang="ru-RU" dirty="0">
                <a:latin typeface="Arial" panose="020B0604020202020204" pitchFamily="34" charset="0"/>
                <a:cs typeface="Arial" panose="020B0604020202020204" pitchFamily="34" charset="0"/>
                <a:sym typeface="Roboto"/>
              </a:rPr>
              <a:t>Спасибо за внимание!</a:t>
            </a:r>
            <a:endParaRPr lang="en-US" dirty="0">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93"/>
        <p:cNvGrpSpPr/>
        <p:nvPr/>
      </p:nvGrpSpPr>
      <p:grpSpPr>
        <a:xfrm>
          <a:off x="0" y="0"/>
          <a:ext cx="0" cy="0"/>
          <a:chOff x="0" y="0"/>
          <a:chExt cx="0" cy="0"/>
        </a:xfrm>
      </p:grpSpPr>
      <p:pic>
        <p:nvPicPr>
          <p:cNvPr id="3" name="Рисунок 2" descr="Изображение выглядит как вода, векторная графика&#10;&#10;Автоматически созданное описание">
            <a:extLst>
              <a:ext uri="{FF2B5EF4-FFF2-40B4-BE49-F238E27FC236}">
                <a16:creationId xmlns:a16="http://schemas.microsoft.com/office/drawing/2014/main" id="{7FEECFAC-2F28-0AB6-2CC1-C3A7B8246C4B}"/>
              </a:ext>
            </a:extLst>
          </p:cNvPr>
          <p:cNvPicPr>
            <a:picLocks noChangeAspect="1"/>
          </p:cNvPicPr>
          <p:nvPr/>
        </p:nvPicPr>
        <p:blipFill>
          <a:blip r:embed="rId3">
            <a:alphaModFix amt="40000"/>
            <a:extLst>
              <a:ext uri="{28A0092B-C50C-407E-A947-70E740481C1C}">
                <a14:useLocalDpi xmlns:a14="http://schemas.microsoft.com/office/drawing/2010/main" val="0"/>
              </a:ext>
            </a:extLst>
          </a:blip>
          <a:srcRect l="14228" r="23614" b="33224"/>
          <a:stretch/>
        </p:blipFill>
        <p:spPr>
          <a:xfrm>
            <a:off x="0" y="-1"/>
            <a:ext cx="12192000" cy="6858001"/>
          </a:xfrm>
          <a:prstGeom prst="rect">
            <a:avLst/>
          </a:prstGeom>
        </p:spPr>
      </p:pic>
      <p:graphicFrame>
        <p:nvGraphicFramePr>
          <p:cNvPr id="197" name="Google Shape;197;p22"/>
          <p:cNvGraphicFramePr/>
          <p:nvPr>
            <p:extLst>
              <p:ext uri="{D42A27DB-BD31-4B8C-83A1-F6EECF244321}">
                <p14:modId xmlns:p14="http://schemas.microsoft.com/office/powerpoint/2010/main" val="2547396138"/>
              </p:ext>
            </p:extLst>
          </p:nvPr>
        </p:nvGraphicFramePr>
        <p:xfrm>
          <a:off x="977177" y="4346318"/>
          <a:ext cx="9931169" cy="1027397"/>
        </p:xfrm>
        <a:graphic>
          <a:graphicData uri="http://schemas.openxmlformats.org/drawingml/2006/table">
            <a:tbl>
              <a:tblPr>
                <a:tableStyleId>{ED083AE6-46FA-4A59-8FB0-9F97EB10719F}</a:tableStyleId>
              </a:tblPr>
              <a:tblGrid>
                <a:gridCol w="1733567">
                  <a:extLst>
                    <a:ext uri="{9D8B030D-6E8A-4147-A177-3AD203B41FA5}">
                      <a16:colId xmlns:a16="http://schemas.microsoft.com/office/drawing/2014/main" val="20000"/>
                    </a:ext>
                  </a:extLst>
                </a:gridCol>
                <a:gridCol w="1366267">
                  <a:extLst>
                    <a:ext uri="{9D8B030D-6E8A-4147-A177-3AD203B41FA5}">
                      <a16:colId xmlns:a16="http://schemas.microsoft.com/office/drawing/2014/main" val="20001"/>
                    </a:ext>
                  </a:extLst>
                </a:gridCol>
                <a:gridCol w="1366267">
                  <a:extLst>
                    <a:ext uri="{9D8B030D-6E8A-4147-A177-3AD203B41FA5}">
                      <a16:colId xmlns:a16="http://schemas.microsoft.com/office/drawing/2014/main" val="20002"/>
                    </a:ext>
                  </a:extLst>
                </a:gridCol>
                <a:gridCol w="1366267">
                  <a:extLst>
                    <a:ext uri="{9D8B030D-6E8A-4147-A177-3AD203B41FA5}">
                      <a16:colId xmlns:a16="http://schemas.microsoft.com/office/drawing/2014/main" val="20003"/>
                    </a:ext>
                  </a:extLst>
                </a:gridCol>
                <a:gridCol w="1366267">
                  <a:extLst>
                    <a:ext uri="{9D8B030D-6E8A-4147-A177-3AD203B41FA5}">
                      <a16:colId xmlns:a16="http://schemas.microsoft.com/office/drawing/2014/main" val="20004"/>
                    </a:ext>
                  </a:extLst>
                </a:gridCol>
                <a:gridCol w="1366267">
                  <a:extLst>
                    <a:ext uri="{9D8B030D-6E8A-4147-A177-3AD203B41FA5}">
                      <a16:colId xmlns:a16="http://schemas.microsoft.com/office/drawing/2014/main" val="20005"/>
                    </a:ext>
                  </a:extLst>
                </a:gridCol>
                <a:gridCol w="1366267">
                  <a:extLst>
                    <a:ext uri="{9D8B030D-6E8A-4147-A177-3AD203B41FA5}">
                      <a16:colId xmlns:a16="http://schemas.microsoft.com/office/drawing/2014/main" val="20006"/>
                    </a:ext>
                  </a:extLst>
                </a:gridCol>
              </a:tblGrid>
              <a:tr h="254467">
                <a:tc>
                  <a:txBody>
                    <a:bodyPr/>
                    <a:lstStyle/>
                    <a:p>
                      <a:pPr marL="0" marR="0" lvl="0" indent="0" algn="ctr" rtl="0">
                        <a:spcBef>
                          <a:spcPts val="0"/>
                        </a:spcBef>
                        <a:spcAft>
                          <a:spcPts val="0"/>
                        </a:spcAft>
                        <a:buNone/>
                      </a:pPr>
                      <a:endParaRPr sz="700" b="0" i="0" u="none" strike="noStrike" cap="none">
                        <a:solidFill>
                          <a:schemeClr val="tx1"/>
                        </a:solidFill>
                        <a:latin typeface="Arial" panose="020B0604020202020204" pitchFamily="34" charset="0"/>
                        <a:ea typeface="Open Sans" panose="020B0604020202020204" charset="0"/>
                        <a:cs typeface="Arial" panose="020B0604020202020204" pitchFamily="34" charset="0"/>
                        <a:sym typeface="Arial"/>
                      </a:endParaRPr>
                    </a:p>
                  </a:txBody>
                  <a:tcPr marL="9533" marR="9533" marT="9533" marB="0" anchor="ctr"/>
                </a:tc>
                <a:tc>
                  <a:txBody>
                    <a:bodyPr/>
                    <a:lstStyle/>
                    <a:p>
                      <a:pPr marL="0" marR="0" lvl="0" indent="0" algn="ctr" rtl="0">
                        <a:spcBef>
                          <a:spcPts val="0"/>
                        </a:spcBef>
                        <a:spcAft>
                          <a:spcPts val="0"/>
                        </a:spcAft>
                        <a:buNone/>
                      </a:pPr>
                      <a:r>
                        <a:rPr lang="ru" sz="700" u="none" strike="noStrike" cap="none">
                          <a:solidFill>
                            <a:schemeClr val="tx1"/>
                          </a:solidFill>
                          <a:latin typeface="Arial" panose="020B0604020202020204" pitchFamily="34" charset="0"/>
                          <a:ea typeface="Open Sans" panose="020B0604020202020204" charset="0"/>
                          <a:cs typeface="Arial" panose="020B0604020202020204" pitchFamily="34" charset="0"/>
                          <a:sym typeface="Arial"/>
                        </a:rPr>
                        <a:t>Общая площадь,</a:t>
                      </a:r>
                      <a:endParaRPr sz="700" u="none" strike="noStrike" cap="none">
                        <a:solidFill>
                          <a:schemeClr val="tx1"/>
                        </a:solidFill>
                        <a:latin typeface="Arial" panose="020B0604020202020204" pitchFamily="34" charset="0"/>
                        <a:ea typeface="Open Sans" panose="020B0604020202020204" charset="0"/>
                        <a:cs typeface="Arial" panose="020B0604020202020204" pitchFamily="34" charset="0"/>
                        <a:sym typeface="Arial"/>
                      </a:endParaRPr>
                    </a:p>
                    <a:p>
                      <a:pPr marL="0" marR="0" lvl="0" indent="0" algn="ctr" rtl="0">
                        <a:spcBef>
                          <a:spcPts val="0"/>
                        </a:spcBef>
                        <a:spcAft>
                          <a:spcPts val="0"/>
                        </a:spcAft>
                        <a:buNone/>
                      </a:pPr>
                      <a:r>
                        <a:rPr lang="ru" sz="700" u="none" strike="noStrike" cap="none">
                          <a:solidFill>
                            <a:schemeClr val="tx1"/>
                          </a:solidFill>
                          <a:latin typeface="Arial" panose="020B0604020202020204" pitchFamily="34" charset="0"/>
                          <a:ea typeface="Open Sans" panose="020B0604020202020204" charset="0"/>
                          <a:cs typeface="Arial" panose="020B0604020202020204" pitchFamily="34" charset="0"/>
                          <a:sym typeface="Arial"/>
                        </a:rPr>
                        <a:t> в тыс. км2</a:t>
                      </a:r>
                      <a:endParaRPr sz="1500">
                        <a:solidFill>
                          <a:schemeClr val="tx1"/>
                        </a:solidFill>
                        <a:latin typeface="Arial" panose="020B0604020202020204" pitchFamily="34" charset="0"/>
                        <a:ea typeface="Open Sans" panose="020B0604020202020204" charset="0"/>
                        <a:cs typeface="Arial" panose="020B0604020202020204" pitchFamily="34" charset="0"/>
                      </a:endParaRPr>
                    </a:p>
                  </a:txBody>
                  <a:tcPr marL="9533" marR="9533" marT="9533" marB="0" anchor="ctr"/>
                </a:tc>
                <a:tc>
                  <a:txBody>
                    <a:bodyPr/>
                    <a:lstStyle/>
                    <a:p>
                      <a:pPr marL="0" marR="0" lvl="0" indent="0" algn="ctr" rtl="0">
                        <a:spcBef>
                          <a:spcPts val="0"/>
                        </a:spcBef>
                        <a:spcAft>
                          <a:spcPts val="0"/>
                        </a:spcAft>
                        <a:buNone/>
                      </a:pPr>
                      <a:r>
                        <a:rPr lang="ru" sz="700" u="none" strike="noStrike" cap="none">
                          <a:solidFill>
                            <a:schemeClr val="tx1"/>
                          </a:solidFill>
                          <a:latin typeface="Arial" panose="020B0604020202020204" pitchFamily="34" charset="0"/>
                          <a:ea typeface="Open Sans" panose="020B0604020202020204" charset="0"/>
                          <a:cs typeface="Arial" panose="020B0604020202020204" pitchFamily="34" charset="0"/>
                          <a:sym typeface="Arial"/>
                        </a:rPr>
                        <a:t>Протяженность автомобильных дорог</a:t>
                      </a:r>
                      <a:endParaRPr sz="1500">
                        <a:solidFill>
                          <a:schemeClr val="tx1"/>
                        </a:solidFill>
                        <a:latin typeface="Arial" panose="020B0604020202020204" pitchFamily="34" charset="0"/>
                        <a:ea typeface="Open Sans" panose="020B0604020202020204" charset="0"/>
                        <a:cs typeface="Arial" panose="020B0604020202020204" pitchFamily="34" charset="0"/>
                      </a:endParaRPr>
                    </a:p>
                  </a:txBody>
                  <a:tcPr marL="9533" marR="9533" marT="9533" marB="0" anchor="ctr"/>
                </a:tc>
                <a:tc>
                  <a:txBody>
                    <a:bodyPr/>
                    <a:lstStyle/>
                    <a:p>
                      <a:pPr marL="0" marR="0" lvl="0" indent="0" algn="ctr" rtl="0">
                        <a:spcBef>
                          <a:spcPts val="0"/>
                        </a:spcBef>
                        <a:spcAft>
                          <a:spcPts val="0"/>
                        </a:spcAft>
                        <a:buNone/>
                      </a:pPr>
                      <a:r>
                        <a:rPr lang="ru" sz="700" u="none" strike="noStrike" cap="none">
                          <a:solidFill>
                            <a:schemeClr val="tx1"/>
                          </a:solidFill>
                          <a:latin typeface="Arial" panose="020B0604020202020204" pitchFamily="34" charset="0"/>
                          <a:ea typeface="Open Sans" panose="020B0604020202020204" charset="0"/>
                          <a:cs typeface="Arial" panose="020B0604020202020204" pitchFamily="34" charset="0"/>
                          <a:sym typeface="Arial"/>
                        </a:rPr>
                        <a:t>Население, в ед. </a:t>
                      </a:r>
                      <a:endParaRPr sz="1500">
                        <a:solidFill>
                          <a:schemeClr val="tx1"/>
                        </a:solidFill>
                        <a:latin typeface="Arial" panose="020B0604020202020204" pitchFamily="34" charset="0"/>
                        <a:ea typeface="Open Sans" panose="020B0604020202020204" charset="0"/>
                        <a:cs typeface="Arial" panose="020B0604020202020204" pitchFamily="34" charset="0"/>
                      </a:endParaRPr>
                    </a:p>
                  </a:txBody>
                  <a:tcPr marL="9533" marR="9533" marT="9533" marB="0" anchor="ctr"/>
                </a:tc>
                <a:tc>
                  <a:txBody>
                    <a:bodyPr/>
                    <a:lstStyle/>
                    <a:p>
                      <a:pPr marL="0" marR="0" lvl="0" indent="0" algn="ctr" rtl="0">
                        <a:spcBef>
                          <a:spcPts val="0"/>
                        </a:spcBef>
                        <a:spcAft>
                          <a:spcPts val="0"/>
                        </a:spcAft>
                        <a:buNone/>
                      </a:pPr>
                      <a:r>
                        <a:rPr lang="ru" sz="700" u="none" strike="noStrike" cap="none">
                          <a:solidFill>
                            <a:schemeClr val="tx1"/>
                          </a:solidFill>
                          <a:latin typeface="Arial" panose="020B0604020202020204" pitchFamily="34" charset="0"/>
                          <a:ea typeface="Open Sans" panose="020B0604020202020204" charset="0"/>
                          <a:cs typeface="Arial" panose="020B0604020202020204" pitchFamily="34" charset="0"/>
                          <a:sym typeface="Arial"/>
                        </a:rPr>
                        <a:t>Вклад в ВРП, в %</a:t>
                      </a:r>
                      <a:endParaRPr sz="1500">
                        <a:solidFill>
                          <a:schemeClr val="tx1"/>
                        </a:solidFill>
                        <a:latin typeface="Arial" panose="020B0604020202020204" pitchFamily="34" charset="0"/>
                        <a:ea typeface="Open Sans" panose="020B0604020202020204" charset="0"/>
                        <a:cs typeface="Arial" panose="020B0604020202020204" pitchFamily="34" charset="0"/>
                      </a:endParaRPr>
                    </a:p>
                  </a:txBody>
                  <a:tcPr marL="9533" marR="9533" marT="9533" marB="0" anchor="ctr"/>
                </a:tc>
                <a:tc>
                  <a:txBody>
                    <a:bodyPr/>
                    <a:lstStyle/>
                    <a:p>
                      <a:pPr marL="0" marR="0" lvl="0" indent="0" algn="ctr" rtl="0">
                        <a:spcBef>
                          <a:spcPts val="0"/>
                        </a:spcBef>
                        <a:spcAft>
                          <a:spcPts val="0"/>
                        </a:spcAft>
                        <a:buNone/>
                      </a:pPr>
                      <a:r>
                        <a:rPr lang="ru" sz="700" u="none" strike="noStrike" cap="none">
                          <a:solidFill>
                            <a:schemeClr val="tx1"/>
                          </a:solidFill>
                          <a:latin typeface="Arial" panose="020B0604020202020204" pitchFamily="34" charset="0"/>
                          <a:ea typeface="Open Sans" panose="020B0604020202020204" charset="0"/>
                          <a:cs typeface="Arial" panose="020B0604020202020204" pitchFamily="34" charset="0"/>
                          <a:sym typeface="Arial"/>
                        </a:rPr>
                        <a:t>ИФО ВРП, в %</a:t>
                      </a:r>
                      <a:endParaRPr sz="700" u="none" strike="noStrike" cap="none">
                        <a:solidFill>
                          <a:schemeClr val="tx1"/>
                        </a:solidFill>
                        <a:latin typeface="Arial" panose="020B0604020202020204" pitchFamily="34" charset="0"/>
                        <a:ea typeface="Open Sans" panose="020B0604020202020204" charset="0"/>
                        <a:cs typeface="Arial" panose="020B0604020202020204" pitchFamily="34" charset="0"/>
                        <a:sym typeface="Arial"/>
                      </a:endParaRPr>
                    </a:p>
                    <a:p>
                      <a:pPr marL="0" marR="0" lvl="0" indent="0" algn="ctr" rtl="0">
                        <a:spcBef>
                          <a:spcPts val="0"/>
                        </a:spcBef>
                        <a:spcAft>
                          <a:spcPts val="0"/>
                        </a:spcAft>
                        <a:buNone/>
                      </a:pPr>
                      <a:r>
                        <a:rPr lang="ru" sz="700" u="none" strike="noStrike" cap="none">
                          <a:solidFill>
                            <a:schemeClr val="tx1"/>
                          </a:solidFill>
                          <a:latin typeface="Arial" panose="020B0604020202020204" pitchFamily="34" charset="0"/>
                          <a:ea typeface="Open Sans" panose="020B0604020202020204" charset="0"/>
                          <a:cs typeface="Arial" panose="020B0604020202020204" pitchFamily="34" charset="0"/>
                          <a:sym typeface="Arial"/>
                        </a:rPr>
                        <a:t> (период к периоду)</a:t>
                      </a:r>
                      <a:endParaRPr sz="1500">
                        <a:solidFill>
                          <a:schemeClr val="tx1"/>
                        </a:solidFill>
                        <a:latin typeface="Arial" panose="020B0604020202020204" pitchFamily="34" charset="0"/>
                        <a:ea typeface="Open Sans" panose="020B0604020202020204" charset="0"/>
                        <a:cs typeface="Arial" panose="020B0604020202020204" pitchFamily="34" charset="0"/>
                      </a:endParaRPr>
                    </a:p>
                  </a:txBody>
                  <a:tcPr marL="9533" marR="9533" marT="9533" marB="0" anchor="ctr"/>
                </a:tc>
                <a:tc>
                  <a:txBody>
                    <a:bodyPr/>
                    <a:lstStyle/>
                    <a:p>
                      <a:pPr marL="0" marR="0" lvl="0" indent="0" algn="ctr" rtl="0">
                        <a:spcBef>
                          <a:spcPts val="0"/>
                        </a:spcBef>
                        <a:spcAft>
                          <a:spcPts val="0"/>
                        </a:spcAft>
                        <a:buNone/>
                      </a:pPr>
                      <a:r>
                        <a:rPr lang="ru" sz="700" u="none" strike="noStrike" cap="none">
                          <a:solidFill>
                            <a:schemeClr val="tx1"/>
                          </a:solidFill>
                          <a:latin typeface="Arial" panose="020B0604020202020204" pitchFamily="34" charset="0"/>
                          <a:ea typeface="Open Sans" panose="020B0604020202020204" charset="0"/>
                          <a:cs typeface="Arial" panose="020B0604020202020204" pitchFamily="34" charset="0"/>
                          <a:sym typeface="Arial"/>
                        </a:rPr>
                        <a:t>Вклад в налоги на продукты по РК</a:t>
                      </a:r>
                      <a:endParaRPr sz="1500">
                        <a:solidFill>
                          <a:schemeClr val="tx1"/>
                        </a:solidFill>
                        <a:latin typeface="Arial" panose="020B0604020202020204" pitchFamily="34" charset="0"/>
                        <a:ea typeface="Open Sans" panose="020B0604020202020204" charset="0"/>
                        <a:cs typeface="Arial" panose="020B0604020202020204" pitchFamily="34" charset="0"/>
                      </a:endParaRPr>
                    </a:p>
                  </a:txBody>
                  <a:tcPr marL="9533" marR="9533" marT="9533" marB="0" anchor="ctr"/>
                </a:tc>
                <a:extLst>
                  <a:ext uri="{0D108BD9-81ED-4DB2-BD59-A6C34878D82A}">
                    <a16:rowId xmlns:a16="http://schemas.microsoft.com/office/drawing/2014/main" val="10000"/>
                  </a:ext>
                </a:extLst>
              </a:tr>
              <a:tr h="190500">
                <a:tc>
                  <a:txBody>
                    <a:bodyPr/>
                    <a:lstStyle/>
                    <a:p>
                      <a:pPr marL="0" marR="0" lvl="0" indent="0" algn="l" rtl="0">
                        <a:spcBef>
                          <a:spcPts val="0"/>
                        </a:spcBef>
                        <a:spcAft>
                          <a:spcPts val="0"/>
                        </a:spcAft>
                        <a:buNone/>
                      </a:pPr>
                      <a:r>
                        <a:rPr lang="ru" sz="900" u="none" strike="noStrike" cap="none" dirty="0">
                          <a:solidFill>
                            <a:schemeClr val="tx1"/>
                          </a:solidFill>
                          <a:latin typeface="Arial" panose="020B0604020202020204" pitchFamily="34" charset="0"/>
                          <a:ea typeface="Open Sans" panose="020B0604020202020204" charset="0"/>
                          <a:cs typeface="Arial" panose="020B0604020202020204" pitchFamily="34" charset="0"/>
                          <a:sym typeface="Roboto"/>
                        </a:rPr>
                        <a:t>Актюбинская область</a:t>
                      </a:r>
                      <a:endParaRPr sz="1500" dirty="0">
                        <a:solidFill>
                          <a:schemeClr val="tx1"/>
                        </a:solidFill>
                        <a:latin typeface="Arial" panose="020B0604020202020204" pitchFamily="34" charset="0"/>
                        <a:ea typeface="Open Sans" panose="020B0604020202020204" charset="0"/>
                        <a:cs typeface="Arial" panose="020B0604020202020204" pitchFamily="34" charset="0"/>
                      </a:endParaRPr>
                    </a:p>
                  </a:txBody>
                  <a:tcPr marL="85733" marR="9533" marT="9533" marB="0" anchor="ctr"/>
                </a:tc>
                <a:tc>
                  <a:txBody>
                    <a:bodyPr/>
                    <a:lstStyle/>
                    <a:p>
                      <a:pPr marL="0" marR="0" lvl="0" indent="0" algn="ctr" rtl="0">
                        <a:spcBef>
                          <a:spcPts val="0"/>
                        </a:spcBef>
                        <a:spcAft>
                          <a:spcPts val="0"/>
                        </a:spcAft>
                        <a:buNone/>
                      </a:pPr>
                      <a:r>
                        <a:rPr lang="ru" sz="900" u="none" strike="noStrike" cap="none">
                          <a:solidFill>
                            <a:schemeClr val="tx1"/>
                          </a:solidFill>
                          <a:latin typeface="Arial" panose="020B0604020202020204" pitchFamily="34" charset="0"/>
                          <a:ea typeface="Open Sans" panose="020B0604020202020204" charset="0"/>
                          <a:cs typeface="Arial" panose="020B0604020202020204" pitchFamily="34" charset="0"/>
                          <a:sym typeface="Roboto"/>
                        </a:rPr>
                        <a:t>300,6</a:t>
                      </a:r>
                      <a:endParaRPr sz="1500">
                        <a:solidFill>
                          <a:schemeClr val="tx1"/>
                        </a:solidFill>
                        <a:latin typeface="Arial" panose="020B0604020202020204" pitchFamily="34" charset="0"/>
                        <a:ea typeface="Open Sans" panose="020B0604020202020204" charset="0"/>
                        <a:cs typeface="Arial" panose="020B0604020202020204" pitchFamily="34" charset="0"/>
                      </a:endParaRPr>
                    </a:p>
                  </a:txBody>
                  <a:tcPr marL="9533" marR="9533" marT="9533" marB="0" anchor="ctr"/>
                </a:tc>
                <a:tc>
                  <a:txBody>
                    <a:bodyPr/>
                    <a:lstStyle/>
                    <a:p>
                      <a:pPr marL="0" marR="0" lvl="0" indent="0" algn="ctr" rtl="0">
                        <a:spcBef>
                          <a:spcPts val="0"/>
                        </a:spcBef>
                        <a:spcAft>
                          <a:spcPts val="0"/>
                        </a:spcAft>
                        <a:buNone/>
                      </a:pPr>
                      <a:r>
                        <a:rPr lang="ru" sz="900" u="none" strike="noStrike" cap="none">
                          <a:solidFill>
                            <a:schemeClr val="tx1"/>
                          </a:solidFill>
                          <a:latin typeface="Arial" panose="020B0604020202020204" pitchFamily="34" charset="0"/>
                          <a:ea typeface="Open Sans" panose="020B0604020202020204" charset="0"/>
                          <a:cs typeface="Arial" panose="020B0604020202020204" pitchFamily="34" charset="0"/>
                          <a:sym typeface="Roboto"/>
                        </a:rPr>
                        <a:t>6 309,2 (7)</a:t>
                      </a:r>
                      <a:endParaRPr sz="1500">
                        <a:solidFill>
                          <a:schemeClr val="tx1"/>
                        </a:solidFill>
                        <a:latin typeface="Arial" panose="020B0604020202020204" pitchFamily="34" charset="0"/>
                        <a:ea typeface="Open Sans" panose="020B0604020202020204" charset="0"/>
                        <a:cs typeface="Arial" panose="020B0604020202020204" pitchFamily="34" charset="0"/>
                      </a:endParaRPr>
                    </a:p>
                  </a:txBody>
                  <a:tcPr marL="9533" marR="9533" marT="9533" marB="0" anchor="ctr"/>
                </a:tc>
                <a:tc>
                  <a:txBody>
                    <a:bodyPr/>
                    <a:lstStyle/>
                    <a:p>
                      <a:pPr marL="0" marR="0" lvl="0" indent="0" algn="ctr" rtl="0">
                        <a:spcBef>
                          <a:spcPts val="0"/>
                        </a:spcBef>
                        <a:spcAft>
                          <a:spcPts val="0"/>
                        </a:spcAft>
                        <a:buNone/>
                      </a:pPr>
                      <a:r>
                        <a:rPr lang="ru" sz="900" u="none" strike="noStrike" cap="none">
                          <a:solidFill>
                            <a:schemeClr val="tx1"/>
                          </a:solidFill>
                          <a:latin typeface="Arial" panose="020B0604020202020204" pitchFamily="34" charset="0"/>
                          <a:ea typeface="Open Sans" panose="020B0604020202020204" charset="0"/>
                          <a:cs typeface="Arial" panose="020B0604020202020204" pitchFamily="34" charset="0"/>
                          <a:sym typeface="Roboto"/>
                        </a:rPr>
                        <a:t>946 867 (8)</a:t>
                      </a:r>
                      <a:endParaRPr sz="1500">
                        <a:solidFill>
                          <a:schemeClr val="tx1"/>
                        </a:solidFill>
                        <a:latin typeface="Arial" panose="020B0604020202020204" pitchFamily="34" charset="0"/>
                        <a:ea typeface="Open Sans" panose="020B0604020202020204" charset="0"/>
                        <a:cs typeface="Arial" panose="020B0604020202020204" pitchFamily="34" charset="0"/>
                      </a:endParaRPr>
                    </a:p>
                  </a:txBody>
                  <a:tcPr marL="9533" marR="9533" marT="9533" marB="0" anchor="ctr"/>
                </a:tc>
                <a:tc>
                  <a:txBody>
                    <a:bodyPr/>
                    <a:lstStyle/>
                    <a:p>
                      <a:pPr marL="0" marR="0" lvl="0" indent="0" algn="ctr" rtl="0">
                        <a:spcBef>
                          <a:spcPts val="0"/>
                        </a:spcBef>
                        <a:spcAft>
                          <a:spcPts val="0"/>
                        </a:spcAft>
                        <a:buNone/>
                      </a:pPr>
                      <a:r>
                        <a:rPr lang="ru" sz="900" u="none" strike="noStrike" cap="none">
                          <a:solidFill>
                            <a:schemeClr val="tx1"/>
                          </a:solidFill>
                          <a:latin typeface="Arial" panose="020B0604020202020204" pitchFamily="34" charset="0"/>
                          <a:ea typeface="Open Sans" panose="020B0604020202020204" charset="0"/>
                          <a:cs typeface="Arial" panose="020B0604020202020204" pitchFamily="34" charset="0"/>
                          <a:sym typeface="Roboto"/>
                        </a:rPr>
                        <a:t>4,4% (6)</a:t>
                      </a:r>
                      <a:endParaRPr sz="1500">
                        <a:solidFill>
                          <a:schemeClr val="tx1"/>
                        </a:solidFill>
                        <a:latin typeface="Arial" panose="020B0604020202020204" pitchFamily="34" charset="0"/>
                        <a:ea typeface="Open Sans" panose="020B0604020202020204" charset="0"/>
                        <a:cs typeface="Arial" panose="020B0604020202020204" pitchFamily="34" charset="0"/>
                      </a:endParaRPr>
                    </a:p>
                  </a:txBody>
                  <a:tcPr marL="9533" marR="9533" marT="9533" marB="0" anchor="ctr"/>
                </a:tc>
                <a:tc>
                  <a:txBody>
                    <a:bodyPr/>
                    <a:lstStyle/>
                    <a:p>
                      <a:pPr marL="0" marR="0" lvl="0" indent="0" algn="ctr" rtl="0">
                        <a:spcBef>
                          <a:spcPts val="0"/>
                        </a:spcBef>
                        <a:spcAft>
                          <a:spcPts val="0"/>
                        </a:spcAft>
                        <a:buNone/>
                      </a:pPr>
                      <a:r>
                        <a:rPr lang="ru" sz="900" u="none" strike="noStrike" cap="none">
                          <a:solidFill>
                            <a:schemeClr val="tx1"/>
                          </a:solidFill>
                          <a:latin typeface="Arial" panose="020B0604020202020204" pitchFamily="34" charset="0"/>
                          <a:ea typeface="Open Sans" panose="020B0604020202020204" charset="0"/>
                          <a:cs typeface="Arial" panose="020B0604020202020204" pitchFamily="34" charset="0"/>
                          <a:sym typeface="Roboto"/>
                        </a:rPr>
                        <a:t>107,8% (2)</a:t>
                      </a:r>
                      <a:endParaRPr sz="1500">
                        <a:solidFill>
                          <a:schemeClr val="tx1"/>
                        </a:solidFill>
                        <a:latin typeface="Arial" panose="020B0604020202020204" pitchFamily="34" charset="0"/>
                        <a:ea typeface="Open Sans" panose="020B0604020202020204" charset="0"/>
                        <a:cs typeface="Arial" panose="020B0604020202020204" pitchFamily="34" charset="0"/>
                      </a:endParaRPr>
                    </a:p>
                  </a:txBody>
                  <a:tcPr marL="9533" marR="9533" marT="9533" marB="0" anchor="ctr"/>
                </a:tc>
                <a:tc>
                  <a:txBody>
                    <a:bodyPr/>
                    <a:lstStyle/>
                    <a:p>
                      <a:pPr marL="0" marR="0" lvl="0" indent="0" algn="ctr" rtl="0">
                        <a:spcBef>
                          <a:spcPts val="0"/>
                        </a:spcBef>
                        <a:spcAft>
                          <a:spcPts val="0"/>
                        </a:spcAft>
                        <a:buNone/>
                      </a:pPr>
                      <a:r>
                        <a:rPr lang="ru" sz="900" u="none" strike="noStrike" cap="none">
                          <a:solidFill>
                            <a:schemeClr val="tx1"/>
                          </a:solidFill>
                          <a:latin typeface="Arial" panose="020B0604020202020204" pitchFamily="34" charset="0"/>
                          <a:ea typeface="Open Sans" panose="020B0604020202020204" charset="0"/>
                          <a:cs typeface="Arial" panose="020B0604020202020204" pitchFamily="34" charset="0"/>
                          <a:sym typeface="Roboto"/>
                        </a:rPr>
                        <a:t>4,30%</a:t>
                      </a:r>
                      <a:endParaRPr sz="1500">
                        <a:solidFill>
                          <a:schemeClr val="tx1"/>
                        </a:solidFill>
                        <a:latin typeface="Arial" panose="020B0604020202020204" pitchFamily="34" charset="0"/>
                        <a:ea typeface="Open Sans" panose="020B0604020202020204" charset="0"/>
                        <a:cs typeface="Arial" panose="020B0604020202020204" pitchFamily="34" charset="0"/>
                      </a:endParaRPr>
                    </a:p>
                  </a:txBody>
                  <a:tcPr marL="9533" marR="9533" marT="9533" marB="0" anchor="ctr"/>
                </a:tc>
                <a:extLst>
                  <a:ext uri="{0D108BD9-81ED-4DB2-BD59-A6C34878D82A}">
                    <a16:rowId xmlns:a16="http://schemas.microsoft.com/office/drawing/2014/main" val="10001"/>
                  </a:ext>
                </a:extLst>
              </a:tr>
              <a:tr h="201430">
                <a:tc>
                  <a:txBody>
                    <a:bodyPr/>
                    <a:lstStyle/>
                    <a:p>
                      <a:pPr marL="0" marR="0" lvl="0" indent="0" algn="l" rtl="0">
                        <a:spcBef>
                          <a:spcPts val="0"/>
                        </a:spcBef>
                        <a:spcAft>
                          <a:spcPts val="0"/>
                        </a:spcAft>
                        <a:buNone/>
                      </a:pPr>
                      <a:r>
                        <a:rPr lang="ru" sz="900" u="none" strike="noStrike" cap="none">
                          <a:solidFill>
                            <a:schemeClr val="tx1"/>
                          </a:solidFill>
                          <a:latin typeface="Arial" panose="020B0604020202020204" pitchFamily="34" charset="0"/>
                          <a:ea typeface="Open Sans" panose="020B0604020202020204" charset="0"/>
                          <a:cs typeface="Arial" panose="020B0604020202020204" pitchFamily="34" charset="0"/>
                          <a:sym typeface="Roboto"/>
                        </a:rPr>
                        <a:t>Карагандинская область</a:t>
                      </a:r>
                      <a:endParaRPr sz="1500">
                        <a:solidFill>
                          <a:schemeClr val="tx1"/>
                        </a:solidFill>
                        <a:latin typeface="Arial" panose="020B0604020202020204" pitchFamily="34" charset="0"/>
                        <a:ea typeface="Open Sans" panose="020B0604020202020204" charset="0"/>
                        <a:cs typeface="Arial" panose="020B0604020202020204" pitchFamily="34" charset="0"/>
                      </a:endParaRPr>
                    </a:p>
                  </a:txBody>
                  <a:tcPr marL="85733" marR="9533" marT="9533" marB="0" anchor="ctr"/>
                </a:tc>
                <a:tc>
                  <a:txBody>
                    <a:bodyPr/>
                    <a:lstStyle/>
                    <a:p>
                      <a:pPr marL="0" marR="0" lvl="0" indent="0" algn="ctr" rtl="0">
                        <a:spcBef>
                          <a:spcPts val="0"/>
                        </a:spcBef>
                        <a:spcAft>
                          <a:spcPts val="0"/>
                        </a:spcAft>
                        <a:buNone/>
                      </a:pPr>
                      <a:r>
                        <a:rPr lang="ru" sz="900" u="none" strike="noStrike" cap="none">
                          <a:solidFill>
                            <a:schemeClr val="tx1"/>
                          </a:solidFill>
                          <a:latin typeface="Arial" panose="020B0604020202020204" pitchFamily="34" charset="0"/>
                          <a:ea typeface="Open Sans" panose="020B0604020202020204" charset="0"/>
                          <a:cs typeface="Arial" panose="020B0604020202020204" pitchFamily="34" charset="0"/>
                          <a:sym typeface="Roboto"/>
                        </a:rPr>
                        <a:t>239,1</a:t>
                      </a:r>
                      <a:endParaRPr sz="1500">
                        <a:solidFill>
                          <a:schemeClr val="tx1"/>
                        </a:solidFill>
                        <a:latin typeface="Arial" panose="020B0604020202020204" pitchFamily="34" charset="0"/>
                        <a:ea typeface="Open Sans" panose="020B0604020202020204" charset="0"/>
                        <a:cs typeface="Arial" panose="020B0604020202020204" pitchFamily="34" charset="0"/>
                      </a:endParaRPr>
                    </a:p>
                  </a:txBody>
                  <a:tcPr marL="9533" marR="9533" marT="9533" marB="0" anchor="ctr"/>
                </a:tc>
                <a:tc>
                  <a:txBody>
                    <a:bodyPr/>
                    <a:lstStyle/>
                    <a:p>
                      <a:pPr marL="0" marR="0" lvl="0" indent="0" algn="ctr" rtl="0">
                        <a:spcBef>
                          <a:spcPts val="0"/>
                        </a:spcBef>
                        <a:spcAft>
                          <a:spcPts val="0"/>
                        </a:spcAft>
                        <a:buNone/>
                      </a:pPr>
                      <a:r>
                        <a:rPr lang="ru" sz="900" u="none" strike="noStrike" cap="none">
                          <a:solidFill>
                            <a:schemeClr val="tx1"/>
                          </a:solidFill>
                          <a:latin typeface="Arial" panose="020B0604020202020204" pitchFamily="34" charset="0"/>
                          <a:ea typeface="Open Sans" panose="020B0604020202020204" charset="0"/>
                          <a:cs typeface="Arial" panose="020B0604020202020204" pitchFamily="34" charset="0"/>
                          <a:sym typeface="Roboto"/>
                        </a:rPr>
                        <a:t>6 631,0 (5)</a:t>
                      </a:r>
                      <a:endParaRPr sz="1500">
                        <a:solidFill>
                          <a:schemeClr val="tx1"/>
                        </a:solidFill>
                        <a:latin typeface="Arial" panose="020B0604020202020204" pitchFamily="34" charset="0"/>
                        <a:ea typeface="Open Sans" panose="020B0604020202020204" charset="0"/>
                        <a:cs typeface="Arial" panose="020B0604020202020204" pitchFamily="34" charset="0"/>
                      </a:endParaRPr>
                    </a:p>
                  </a:txBody>
                  <a:tcPr marL="9533" marR="9533" marT="9533" marB="0" anchor="ctr"/>
                </a:tc>
                <a:tc>
                  <a:txBody>
                    <a:bodyPr/>
                    <a:lstStyle/>
                    <a:p>
                      <a:pPr marL="0" marR="0" lvl="0" indent="0" algn="ctr" rtl="0">
                        <a:spcBef>
                          <a:spcPts val="0"/>
                        </a:spcBef>
                        <a:spcAft>
                          <a:spcPts val="0"/>
                        </a:spcAft>
                        <a:buNone/>
                      </a:pPr>
                      <a:r>
                        <a:rPr lang="ru" sz="900" u="none" strike="noStrike" cap="none" dirty="0">
                          <a:solidFill>
                            <a:schemeClr val="tx1"/>
                          </a:solidFill>
                          <a:latin typeface="Arial" panose="020B0604020202020204" pitchFamily="34" charset="0"/>
                          <a:ea typeface="Open Sans" panose="020B0604020202020204" charset="0"/>
                          <a:cs typeface="Arial" panose="020B0604020202020204" pitchFamily="34" charset="0"/>
                          <a:sym typeface="Roboto"/>
                        </a:rPr>
                        <a:t>1 134 471 (7)</a:t>
                      </a:r>
                      <a:endParaRPr sz="1500" dirty="0">
                        <a:solidFill>
                          <a:schemeClr val="tx1"/>
                        </a:solidFill>
                        <a:latin typeface="Arial" panose="020B0604020202020204" pitchFamily="34" charset="0"/>
                        <a:ea typeface="Open Sans" panose="020B0604020202020204" charset="0"/>
                        <a:cs typeface="Arial" panose="020B0604020202020204" pitchFamily="34" charset="0"/>
                      </a:endParaRPr>
                    </a:p>
                  </a:txBody>
                  <a:tcPr marL="9533" marR="9533" marT="9533" marB="0" anchor="ctr"/>
                </a:tc>
                <a:tc>
                  <a:txBody>
                    <a:bodyPr/>
                    <a:lstStyle/>
                    <a:p>
                      <a:pPr marL="0" marR="0" lvl="0" indent="0" algn="ctr" rtl="0">
                        <a:spcBef>
                          <a:spcPts val="0"/>
                        </a:spcBef>
                        <a:spcAft>
                          <a:spcPts val="0"/>
                        </a:spcAft>
                        <a:buNone/>
                      </a:pPr>
                      <a:r>
                        <a:rPr lang="ru" sz="900" u="none" strike="noStrike" cap="none">
                          <a:solidFill>
                            <a:schemeClr val="tx1"/>
                          </a:solidFill>
                          <a:latin typeface="Arial" panose="020B0604020202020204" pitchFamily="34" charset="0"/>
                          <a:ea typeface="Open Sans" panose="020B0604020202020204" charset="0"/>
                          <a:cs typeface="Arial" panose="020B0604020202020204" pitchFamily="34" charset="0"/>
                          <a:sym typeface="Roboto"/>
                        </a:rPr>
                        <a:t>6,3% (4)</a:t>
                      </a:r>
                      <a:endParaRPr sz="1500">
                        <a:solidFill>
                          <a:schemeClr val="tx1"/>
                        </a:solidFill>
                        <a:latin typeface="Arial" panose="020B0604020202020204" pitchFamily="34" charset="0"/>
                        <a:ea typeface="Open Sans" panose="020B0604020202020204" charset="0"/>
                        <a:cs typeface="Arial" panose="020B0604020202020204" pitchFamily="34" charset="0"/>
                      </a:endParaRPr>
                    </a:p>
                  </a:txBody>
                  <a:tcPr marL="9533" marR="9533" marT="9533" marB="0" anchor="ctr"/>
                </a:tc>
                <a:tc>
                  <a:txBody>
                    <a:bodyPr/>
                    <a:lstStyle/>
                    <a:p>
                      <a:pPr marL="0" marR="0" lvl="0" indent="0" algn="ctr" rtl="0">
                        <a:spcBef>
                          <a:spcPts val="0"/>
                        </a:spcBef>
                        <a:spcAft>
                          <a:spcPts val="0"/>
                        </a:spcAft>
                        <a:buNone/>
                      </a:pPr>
                      <a:r>
                        <a:rPr lang="ru" sz="900" u="none" strike="noStrike" cap="none">
                          <a:solidFill>
                            <a:schemeClr val="tx1"/>
                          </a:solidFill>
                          <a:latin typeface="Arial" panose="020B0604020202020204" pitchFamily="34" charset="0"/>
                          <a:ea typeface="Open Sans" panose="020B0604020202020204" charset="0"/>
                          <a:cs typeface="Arial" panose="020B0604020202020204" pitchFamily="34" charset="0"/>
                          <a:sym typeface="Roboto"/>
                        </a:rPr>
                        <a:t>108,6% (1)</a:t>
                      </a:r>
                      <a:endParaRPr sz="1500">
                        <a:solidFill>
                          <a:schemeClr val="tx1"/>
                        </a:solidFill>
                        <a:latin typeface="Arial" panose="020B0604020202020204" pitchFamily="34" charset="0"/>
                        <a:ea typeface="Open Sans" panose="020B0604020202020204" charset="0"/>
                        <a:cs typeface="Arial" panose="020B0604020202020204" pitchFamily="34" charset="0"/>
                      </a:endParaRPr>
                    </a:p>
                  </a:txBody>
                  <a:tcPr marL="9533" marR="9533" marT="9533" marB="0" anchor="ctr"/>
                </a:tc>
                <a:tc>
                  <a:txBody>
                    <a:bodyPr/>
                    <a:lstStyle/>
                    <a:p>
                      <a:pPr marL="0" marR="0" lvl="0" indent="0" algn="ctr" rtl="0">
                        <a:spcBef>
                          <a:spcPts val="0"/>
                        </a:spcBef>
                        <a:spcAft>
                          <a:spcPts val="0"/>
                        </a:spcAft>
                        <a:buNone/>
                      </a:pPr>
                      <a:r>
                        <a:rPr lang="ru" sz="900" u="none" strike="noStrike" cap="none">
                          <a:solidFill>
                            <a:schemeClr val="tx1"/>
                          </a:solidFill>
                          <a:latin typeface="Arial" panose="020B0604020202020204" pitchFamily="34" charset="0"/>
                          <a:ea typeface="Open Sans" panose="020B0604020202020204" charset="0"/>
                          <a:cs typeface="Arial" panose="020B0604020202020204" pitchFamily="34" charset="0"/>
                          <a:sym typeface="Roboto"/>
                        </a:rPr>
                        <a:t>6,00%</a:t>
                      </a:r>
                      <a:endParaRPr sz="1500">
                        <a:solidFill>
                          <a:schemeClr val="tx1"/>
                        </a:solidFill>
                        <a:latin typeface="Arial" panose="020B0604020202020204" pitchFamily="34" charset="0"/>
                        <a:ea typeface="Open Sans" panose="020B0604020202020204" charset="0"/>
                        <a:cs typeface="Arial" panose="020B0604020202020204" pitchFamily="34" charset="0"/>
                      </a:endParaRPr>
                    </a:p>
                  </a:txBody>
                  <a:tcPr marL="9533" marR="9533" marT="9533" marB="0" anchor="ctr"/>
                </a:tc>
                <a:extLst>
                  <a:ext uri="{0D108BD9-81ED-4DB2-BD59-A6C34878D82A}">
                    <a16:rowId xmlns:a16="http://schemas.microsoft.com/office/drawing/2014/main" val="10002"/>
                  </a:ext>
                </a:extLst>
              </a:tr>
              <a:tr h="190500">
                <a:tc>
                  <a:txBody>
                    <a:bodyPr/>
                    <a:lstStyle/>
                    <a:p>
                      <a:pPr marL="0" marR="0" lvl="0" indent="0" algn="l" rtl="0">
                        <a:spcBef>
                          <a:spcPts val="0"/>
                        </a:spcBef>
                        <a:spcAft>
                          <a:spcPts val="0"/>
                        </a:spcAft>
                        <a:buNone/>
                      </a:pPr>
                      <a:r>
                        <a:rPr lang="ru" sz="900" u="none" strike="noStrike" cap="none" dirty="0">
                          <a:solidFill>
                            <a:schemeClr val="tx1"/>
                          </a:solidFill>
                          <a:latin typeface="Arial" panose="020B0604020202020204" pitchFamily="34" charset="0"/>
                          <a:ea typeface="Open Sans" panose="020B0604020202020204" charset="0"/>
                          <a:cs typeface="Arial" panose="020B0604020202020204" pitchFamily="34" charset="0"/>
                          <a:sym typeface="Roboto"/>
                        </a:rPr>
                        <a:t>Костанайская область</a:t>
                      </a:r>
                      <a:endParaRPr sz="1500" dirty="0">
                        <a:solidFill>
                          <a:schemeClr val="tx1"/>
                        </a:solidFill>
                        <a:latin typeface="Arial" panose="020B0604020202020204" pitchFamily="34" charset="0"/>
                        <a:ea typeface="Open Sans" panose="020B0604020202020204" charset="0"/>
                        <a:cs typeface="Arial" panose="020B0604020202020204" pitchFamily="34" charset="0"/>
                      </a:endParaRPr>
                    </a:p>
                  </a:txBody>
                  <a:tcPr marL="85733" marR="9533" marT="9533" marB="0" anchor="ctr"/>
                </a:tc>
                <a:tc>
                  <a:txBody>
                    <a:bodyPr/>
                    <a:lstStyle/>
                    <a:p>
                      <a:pPr marL="0" marR="0" lvl="0" indent="0" algn="ctr" rtl="0">
                        <a:spcBef>
                          <a:spcPts val="0"/>
                        </a:spcBef>
                        <a:spcAft>
                          <a:spcPts val="0"/>
                        </a:spcAft>
                        <a:buNone/>
                      </a:pPr>
                      <a:r>
                        <a:rPr lang="ru" sz="900" u="none" strike="noStrike" cap="none">
                          <a:solidFill>
                            <a:schemeClr val="tx1"/>
                          </a:solidFill>
                          <a:latin typeface="Arial" panose="020B0604020202020204" pitchFamily="34" charset="0"/>
                          <a:ea typeface="Open Sans" panose="020B0604020202020204" charset="0"/>
                          <a:cs typeface="Arial" panose="020B0604020202020204" pitchFamily="34" charset="0"/>
                          <a:sym typeface="Roboto"/>
                        </a:rPr>
                        <a:t>196</a:t>
                      </a:r>
                      <a:endParaRPr sz="1500">
                        <a:solidFill>
                          <a:schemeClr val="tx1"/>
                        </a:solidFill>
                        <a:latin typeface="Arial" panose="020B0604020202020204" pitchFamily="34" charset="0"/>
                        <a:ea typeface="Open Sans" panose="020B0604020202020204" charset="0"/>
                        <a:cs typeface="Arial" panose="020B0604020202020204" pitchFamily="34" charset="0"/>
                      </a:endParaRPr>
                    </a:p>
                  </a:txBody>
                  <a:tcPr marL="9533" marR="9533" marT="9533" marB="0" anchor="ctr"/>
                </a:tc>
                <a:tc>
                  <a:txBody>
                    <a:bodyPr/>
                    <a:lstStyle/>
                    <a:p>
                      <a:pPr marL="0" marR="0" lvl="0" indent="0" algn="ctr" rtl="0">
                        <a:spcBef>
                          <a:spcPts val="0"/>
                        </a:spcBef>
                        <a:spcAft>
                          <a:spcPts val="0"/>
                        </a:spcAft>
                        <a:buNone/>
                      </a:pPr>
                      <a:r>
                        <a:rPr lang="ru" sz="900" u="none" strike="noStrike" cap="none">
                          <a:solidFill>
                            <a:schemeClr val="tx1"/>
                          </a:solidFill>
                          <a:latin typeface="Arial" panose="020B0604020202020204" pitchFamily="34" charset="0"/>
                          <a:ea typeface="Open Sans" panose="020B0604020202020204" charset="0"/>
                          <a:cs typeface="Arial" panose="020B0604020202020204" pitchFamily="34" charset="0"/>
                          <a:sym typeface="Roboto"/>
                        </a:rPr>
                        <a:t>9 173,8 (1)</a:t>
                      </a:r>
                      <a:endParaRPr sz="1500">
                        <a:solidFill>
                          <a:schemeClr val="tx1"/>
                        </a:solidFill>
                        <a:latin typeface="Arial" panose="020B0604020202020204" pitchFamily="34" charset="0"/>
                        <a:ea typeface="Open Sans" panose="020B0604020202020204" charset="0"/>
                        <a:cs typeface="Arial" panose="020B0604020202020204" pitchFamily="34" charset="0"/>
                      </a:endParaRPr>
                    </a:p>
                  </a:txBody>
                  <a:tcPr marL="9533" marR="9533" marT="9533" marB="0" anchor="ctr"/>
                </a:tc>
                <a:tc>
                  <a:txBody>
                    <a:bodyPr/>
                    <a:lstStyle/>
                    <a:p>
                      <a:pPr marL="0" marR="0" lvl="0" indent="0" algn="ctr" rtl="0">
                        <a:spcBef>
                          <a:spcPts val="0"/>
                        </a:spcBef>
                        <a:spcAft>
                          <a:spcPts val="0"/>
                        </a:spcAft>
                        <a:buNone/>
                      </a:pPr>
                      <a:r>
                        <a:rPr lang="ru" sz="900" u="none" strike="noStrike" cap="none">
                          <a:solidFill>
                            <a:schemeClr val="tx1"/>
                          </a:solidFill>
                          <a:latin typeface="Arial" panose="020B0604020202020204" pitchFamily="34" charset="0"/>
                          <a:ea typeface="Open Sans" panose="020B0604020202020204" charset="0"/>
                          <a:cs typeface="Arial" panose="020B0604020202020204" pitchFamily="34" charset="0"/>
                          <a:sym typeface="Roboto"/>
                        </a:rPr>
                        <a:t>827 142 (10)</a:t>
                      </a:r>
                      <a:endParaRPr sz="1500">
                        <a:solidFill>
                          <a:schemeClr val="tx1"/>
                        </a:solidFill>
                        <a:latin typeface="Arial" panose="020B0604020202020204" pitchFamily="34" charset="0"/>
                        <a:ea typeface="Open Sans" panose="020B0604020202020204" charset="0"/>
                        <a:cs typeface="Arial" panose="020B0604020202020204" pitchFamily="34" charset="0"/>
                      </a:endParaRPr>
                    </a:p>
                  </a:txBody>
                  <a:tcPr marL="9533" marR="9533" marT="9533" marB="0" anchor="ctr"/>
                </a:tc>
                <a:tc>
                  <a:txBody>
                    <a:bodyPr/>
                    <a:lstStyle/>
                    <a:p>
                      <a:pPr marL="0" marR="0" lvl="0" indent="0" algn="ctr" rtl="0">
                        <a:spcBef>
                          <a:spcPts val="0"/>
                        </a:spcBef>
                        <a:spcAft>
                          <a:spcPts val="0"/>
                        </a:spcAft>
                        <a:buNone/>
                      </a:pPr>
                      <a:r>
                        <a:rPr lang="ru" sz="900" u="none" strike="noStrike" cap="none">
                          <a:solidFill>
                            <a:schemeClr val="tx1"/>
                          </a:solidFill>
                          <a:latin typeface="Arial" panose="020B0604020202020204" pitchFamily="34" charset="0"/>
                          <a:ea typeface="Open Sans" panose="020B0604020202020204" charset="0"/>
                          <a:cs typeface="Arial" panose="020B0604020202020204" pitchFamily="34" charset="0"/>
                          <a:sym typeface="Roboto"/>
                        </a:rPr>
                        <a:t>3,4% (12)</a:t>
                      </a:r>
                      <a:endParaRPr sz="1500">
                        <a:solidFill>
                          <a:schemeClr val="tx1"/>
                        </a:solidFill>
                        <a:latin typeface="Arial" panose="020B0604020202020204" pitchFamily="34" charset="0"/>
                        <a:ea typeface="Open Sans" panose="020B0604020202020204" charset="0"/>
                        <a:cs typeface="Arial" panose="020B0604020202020204" pitchFamily="34" charset="0"/>
                      </a:endParaRPr>
                    </a:p>
                  </a:txBody>
                  <a:tcPr marL="9533" marR="9533" marT="9533" marB="0" anchor="ctr"/>
                </a:tc>
                <a:tc>
                  <a:txBody>
                    <a:bodyPr/>
                    <a:lstStyle/>
                    <a:p>
                      <a:pPr marL="0" marR="0" lvl="0" indent="0" algn="ctr" rtl="0">
                        <a:spcBef>
                          <a:spcPts val="0"/>
                        </a:spcBef>
                        <a:spcAft>
                          <a:spcPts val="0"/>
                        </a:spcAft>
                        <a:buNone/>
                      </a:pPr>
                      <a:r>
                        <a:rPr lang="ru" sz="900" u="none" strike="noStrike" cap="none">
                          <a:solidFill>
                            <a:schemeClr val="tx1"/>
                          </a:solidFill>
                          <a:latin typeface="Arial" panose="020B0604020202020204" pitchFamily="34" charset="0"/>
                          <a:ea typeface="Open Sans" panose="020B0604020202020204" charset="0"/>
                          <a:cs typeface="Arial" panose="020B0604020202020204" pitchFamily="34" charset="0"/>
                          <a:sym typeface="Roboto"/>
                        </a:rPr>
                        <a:t>101,7% (15)</a:t>
                      </a:r>
                      <a:endParaRPr sz="1500">
                        <a:solidFill>
                          <a:schemeClr val="tx1"/>
                        </a:solidFill>
                        <a:latin typeface="Arial" panose="020B0604020202020204" pitchFamily="34" charset="0"/>
                        <a:ea typeface="Open Sans" panose="020B0604020202020204" charset="0"/>
                        <a:cs typeface="Arial" panose="020B0604020202020204" pitchFamily="34" charset="0"/>
                      </a:endParaRPr>
                    </a:p>
                  </a:txBody>
                  <a:tcPr marL="9533" marR="9533" marT="9533" marB="0" anchor="ctr"/>
                </a:tc>
                <a:tc>
                  <a:txBody>
                    <a:bodyPr/>
                    <a:lstStyle/>
                    <a:p>
                      <a:pPr marL="0" marR="0" lvl="0" indent="0" algn="ctr" rtl="0">
                        <a:spcBef>
                          <a:spcPts val="0"/>
                        </a:spcBef>
                        <a:spcAft>
                          <a:spcPts val="0"/>
                        </a:spcAft>
                        <a:buNone/>
                      </a:pPr>
                      <a:r>
                        <a:rPr lang="ru" sz="900" u="none" strike="noStrike" cap="none">
                          <a:solidFill>
                            <a:schemeClr val="tx1"/>
                          </a:solidFill>
                          <a:latin typeface="Arial" panose="020B0604020202020204" pitchFamily="34" charset="0"/>
                          <a:ea typeface="Open Sans" panose="020B0604020202020204" charset="0"/>
                          <a:cs typeface="Arial" panose="020B0604020202020204" pitchFamily="34" charset="0"/>
                          <a:sym typeface="Roboto"/>
                        </a:rPr>
                        <a:t>3,22%</a:t>
                      </a:r>
                      <a:endParaRPr sz="1500">
                        <a:solidFill>
                          <a:schemeClr val="tx1"/>
                        </a:solidFill>
                        <a:latin typeface="Arial" panose="020B0604020202020204" pitchFamily="34" charset="0"/>
                        <a:ea typeface="Open Sans" panose="020B0604020202020204" charset="0"/>
                        <a:cs typeface="Arial" panose="020B0604020202020204" pitchFamily="34" charset="0"/>
                      </a:endParaRPr>
                    </a:p>
                  </a:txBody>
                  <a:tcPr marL="9533" marR="9533" marT="9533" marB="0" anchor="ctr"/>
                </a:tc>
                <a:extLst>
                  <a:ext uri="{0D108BD9-81ED-4DB2-BD59-A6C34878D82A}">
                    <a16:rowId xmlns:a16="http://schemas.microsoft.com/office/drawing/2014/main" val="10003"/>
                  </a:ext>
                </a:extLst>
              </a:tr>
              <a:tr h="190500">
                <a:tc>
                  <a:txBody>
                    <a:bodyPr/>
                    <a:lstStyle/>
                    <a:p>
                      <a:pPr marL="0" marR="0" lvl="0" indent="0" algn="l" rtl="0">
                        <a:spcBef>
                          <a:spcPts val="0"/>
                        </a:spcBef>
                        <a:spcAft>
                          <a:spcPts val="0"/>
                        </a:spcAft>
                        <a:buNone/>
                      </a:pPr>
                      <a:r>
                        <a:rPr lang="ru" sz="900" u="none" strike="noStrike" cap="none">
                          <a:solidFill>
                            <a:schemeClr val="tx1"/>
                          </a:solidFill>
                          <a:latin typeface="Arial" panose="020B0604020202020204" pitchFamily="34" charset="0"/>
                          <a:ea typeface="Open Sans" panose="020B0604020202020204" charset="0"/>
                          <a:cs typeface="Arial" panose="020B0604020202020204" pitchFamily="34" charset="0"/>
                          <a:sym typeface="Roboto"/>
                        </a:rPr>
                        <a:t>Павлодарская область</a:t>
                      </a:r>
                      <a:endParaRPr sz="1500">
                        <a:solidFill>
                          <a:schemeClr val="tx1"/>
                        </a:solidFill>
                        <a:latin typeface="Arial" panose="020B0604020202020204" pitchFamily="34" charset="0"/>
                        <a:ea typeface="Open Sans" panose="020B0604020202020204" charset="0"/>
                        <a:cs typeface="Arial" panose="020B0604020202020204" pitchFamily="34" charset="0"/>
                      </a:endParaRPr>
                    </a:p>
                  </a:txBody>
                  <a:tcPr marL="85733" marR="9533" marT="9533" marB="0" anchor="ctr"/>
                </a:tc>
                <a:tc>
                  <a:txBody>
                    <a:bodyPr/>
                    <a:lstStyle/>
                    <a:p>
                      <a:pPr marL="0" marR="0" lvl="0" indent="0" algn="ctr" rtl="0">
                        <a:spcBef>
                          <a:spcPts val="0"/>
                        </a:spcBef>
                        <a:spcAft>
                          <a:spcPts val="0"/>
                        </a:spcAft>
                        <a:buNone/>
                      </a:pPr>
                      <a:r>
                        <a:rPr lang="ru" sz="900" u="none" strike="noStrike" cap="none">
                          <a:solidFill>
                            <a:schemeClr val="tx1"/>
                          </a:solidFill>
                          <a:latin typeface="Arial" panose="020B0604020202020204" pitchFamily="34" charset="0"/>
                          <a:ea typeface="Open Sans" panose="020B0604020202020204" charset="0"/>
                          <a:cs typeface="Arial" panose="020B0604020202020204" pitchFamily="34" charset="0"/>
                          <a:sym typeface="Roboto"/>
                        </a:rPr>
                        <a:t>124,8</a:t>
                      </a:r>
                      <a:endParaRPr sz="1500">
                        <a:solidFill>
                          <a:schemeClr val="tx1"/>
                        </a:solidFill>
                        <a:latin typeface="Arial" panose="020B0604020202020204" pitchFamily="34" charset="0"/>
                        <a:ea typeface="Open Sans" panose="020B0604020202020204" charset="0"/>
                        <a:cs typeface="Arial" panose="020B0604020202020204" pitchFamily="34" charset="0"/>
                      </a:endParaRPr>
                    </a:p>
                  </a:txBody>
                  <a:tcPr marL="9533" marR="9533" marT="9533" marB="0" anchor="ctr"/>
                </a:tc>
                <a:tc>
                  <a:txBody>
                    <a:bodyPr/>
                    <a:lstStyle/>
                    <a:p>
                      <a:pPr marL="0" marR="0" lvl="0" indent="0" algn="ctr" rtl="0">
                        <a:spcBef>
                          <a:spcPts val="0"/>
                        </a:spcBef>
                        <a:spcAft>
                          <a:spcPts val="0"/>
                        </a:spcAft>
                        <a:buNone/>
                      </a:pPr>
                      <a:r>
                        <a:rPr lang="ru" sz="900" u="none" strike="noStrike" cap="none">
                          <a:solidFill>
                            <a:schemeClr val="tx1"/>
                          </a:solidFill>
                          <a:latin typeface="Arial" panose="020B0604020202020204" pitchFamily="34" charset="0"/>
                          <a:ea typeface="Open Sans" panose="020B0604020202020204" charset="0"/>
                          <a:cs typeface="Arial" panose="020B0604020202020204" pitchFamily="34" charset="0"/>
                          <a:sym typeface="Roboto"/>
                        </a:rPr>
                        <a:t>5 504,9 (10)</a:t>
                      </a:r>
                      <a:endParaRPr sz="1500">
                        <a:solidFill>
                          <a:schemeClr val="tx1"/>
                        </a:solidFill>
                        <a:latin typeface="Arial" panose="020B0604020202020204" pitchFamily="34" charset="0"/>
                        <a:ea typeface="Open Sans" panose="020B0604020202020204" charset="0"/>
                        <a:cs typeface="Arial" panose="020B0604020202020204" pitchFamily="34" charset="0"/>
                      </a:endParaRPr>
                    </a:p>
                  </a:txBody>
                  <a:tcPr marL="9533" marR="9533" marT="9533" marB="0" anchor="ctr"/>
                </a:tc>
                <a:tc>
                  <a:txBody>
                    <a:bodyPr/>
                    <a:lstStyle/>
                    <a:p>
                      <a:pPr marL="0" marR="0" lvl="0" indent="0" algn="ctr" rtl="0">
                        <a:spcBef>
                          <a:spcPts val="0"/>
                        </a:spcBef>
                        <a:spcAft>
                          <a:spcPts val="0"/>
                        </a:spcAft>
                        <a:buNone/>
                      </a:pPr>
                      <a:r>
                        <a:rPr lang="ru" sz="900" u="none" strike="noStrike" cap="none">
                          <a:solidFill>
                            <a:schemeClr val="tx1"/>
                          </a:solidFill>
                          <a:latin typeface="Arial" panose="020B0604020202020204" pitchFamily="34" charset="0"/>
                          <a:ea typeface="Open Sans" panose="020B0604020202020204" charset="0"/>
                          <a:cs typeface="Arial" panose="020B0604020202020204" pitchFamily="34" charset="0"/>
                          <a:sym typeface="Roboto"/>
                        </a:rPr>
                        <a:t>752 878 (13)</a:t>
                      </a:r>
                      <a:endParaRPr sz="1500">
                        <a:solidFill>
                          <a:schemeClr val="tx1"/>
                        </a:solidFill>
                        <a:latin typeface="Arial" panose="020B0604020202020204" pitchFamily="34" charset="0"/>
                        <a:ea typeface="Open Sans" panose="020B0604020202020204" charset="0"/>
                        <a:cs typeface="Arial" panose="020B0604020202020204" pitchFamily="34" charset="0"/>
                      </a:endParaRPr>
                    </a:p>
                  </a:txBody>
                  <a:tcPr marL="9533" marR="9533" marT="9533" marB="0" anchor="ctr"/>
                </a:tc>
                <a:tc>
                  <a:txBody>
                    <a:bodyPr/>
                    <a:lstStyle/>
                    <a:p>
                      <a:pPr marL="0" marR="0" lvl="0" indent="0" algn="ctr" rtl="0">
                        <a:spcBef>
                          <a:spcPts val="0"/>
                        </a:spcBef>
                        <a:spcAft>
                          <a:spcPts val="0"/>
                        </a:spcAft>
                        <a:buNone/>
                      </a:pPr>
                      <a:r>
                        <a:rPr lang="ru" sz="900" u="none" strike="noStrike" cap="none">
                          <a:solidFill>
                            <a:schemeClr val="tx1"/>
                          </a:solidFill>
                          <a:latin typeface="Arial" panose="020B0604020202020204" pitchFamily="34" charset="0"/>
                          <a:ea typeface="Open Sans" panose="020B0604020202020204" charset="0"/>
                          <a:cs typeface="Arial" panose="020B0604020202020204" pitchFamily="34" charset="0"/>
                          <a:sym typeface="Roboto"/>
                        </a:rPr>
                        <a:t>3,5% (10)</a:t>
                      </a:r>
                      <a:endParaRPr sz="1500">
                        <a:solidFill>
                          <a:schemeClr val="tx1"/>
                        </a:solidFill>
                        <a:latin typeface="Arial" panose="020B0604020202020204" pitchFamily="34" charset="0"/>
                        <a:ea typeface="Open Sans" panose="020B0604020202020204" charset="0"/>
                        <a:cs typeface="Arial" panose="020B0604020202020204" pitchFamily="34" charset="0"/>
                      </a:endParaRPr>
                    </a:p>
                  </a:txBody>
                  <a:tcPr marL="9533" marR="9533" marT="9533" marB="0" anchor="ctr"/>
                </a:tc>
                <a:tc>
                  <a:txBody>
                    <a:bodyPr/>
                    <a:lstStyle/>
                    <a:p>
                      <a:pPr marL="0" marR="0" lvl="0" indent="0" algn="ctr" rtl="0">
                        <a:spcBef>
                          <a:spcPts val="0"/>
                        </a:spcBef>
                        <a:spcAft>
                          <a:spcPts val="0"/>
                        </a:spcAft>
                        <a:buNone/>
                      </a:pPr>
                      <a:r>
                        <a:rPr lang="ru" sz="900" u="none" strike="noStrike" cap="none">
                          <a:solidFill>
                            <a:schemeClr val="tx1"/>
                          </a:solidFill>
                          <a:latin typeface="Arial" panose="020B0604020202020204" pitchFamily="34" charset="0"/>
                          <a:ea typeface="Open Sans" panose="020B0604020202020204" charset="0"/>
                          <a:cs typeface="Arial" panose="020B0604020202020204" pitchFamily="34" charset="0"/>
                          <a:sym typeface="Roboto"/>
                        </a:rPr>
                        <a:t>103,3% (12)</a:t>
                      </a:r>
                      <a:endParaRPr sz="1500">
                        <a:solidFill>
                          <a:schemeClr val="tx1"/>
                        </a:solidFill>
                        <a:latin typeface="Arial" panose="020B0604020202020204" pitchFamily="34" charset="0"/>
                        <a:ea typeface="Open Sans" panose="020B0604020202020204" charset="0"/>
                        <a:cs typeface="Arial" panose="020B0604020202020204" pitchFamily="34" charset="0"/>
                      </a:endParaRPr>
                    </a:p>
                  </a:txBody>
                  <a:tcPr marL="9533" marR="9533" marT="9533" marB="0" anchor="ctr"/>
                </a:tc>
                <a:tc>
                  <a:txBody>
                    <a:bodyPr/>
                    <a:lstStyle/>
                    <a:p>
                      <a:pPr marL="0" marR="0" lvl="0" indent="0" algn="ctr" rtl="0">
                        <a:spcBef>
                          <a:spcPts val="0"/>
                        </a:spcBef>
                        <a:spcAft>
                          <a:spcPts val="0"/>
                        </a:spcAft>
                        <a:buNone/>
                      </a:pPr>
                      <a:r>
                        <a:rPr lang="ru" sz="900" u="none" strike="noStrike" cap="none" dirty="0">
                          <a:solidFill>
                            <a:schemeClr val="tx1"/>
                          </a:solidFill>
                          <a:latin typeface="Arial" panose="020B0604020202020204" pitchFamily="34" charset="0"/>
                          <a:ea typeface="Open Sans" panose="020B0604020202020204" charset="0"/>
                          <a:cs typeface="Arial" panose="020B0604020202020204" pitchFamily="34" charset="0"/>
                          <a:sym typeface="Roboto"/>
                        </a:rPr>
                        <a:t>3,30%</a:t>
                      </a:r>
                      <a:endParaRPr sz="1500" dirty="0">
                        <a:solidFill>
                          <a:schemeClr val="tx1"/>
                        </a:solidFill>
                        <a:latin typeface="Arial" panose="020B0604020202020204" pitchFamily="34" charset="0"/>
                        <a:ea typeface="Open Sans" panose="020B0604020202020204" charset="0"/>
                        <a:cs typeface="Arial" panose="020B0604020202020204" pitchFamily="34" charset="0"/>
                      </a:endParaRPr>
                    </a:p>
                  </a:txBody>
                  <a:tcPr marL="9533" marR="9533" marT="9533" marB="0" anchor="ctr"/>
                </a:tc>
                <a:extLst>
                  <a:ext uri="{0D108BD9-81ED-4DB2-BD59-A6C34878D82A}">
                    <a16:rowId xmlns:a16="http://schemas.microsoft.com/office/drawing/2014/main" val="10004"/>
                  </a:ext>
                </a:extLst>
              </a:tr>
            </a:tbl>
          </a:graphicData>
        </a:graphic>
      </p:graphicFrame>
      <p:graphicFrame>
        <p:nvGraphicFramePr>
          <p:cNvPr id="198" name="Google Shape;198;p22"/>
          <p:cNvGraphicFramePr/>
          <p:nvPr>
            <p:extLst>
              <p:ext uri="{D42A27DB-BD31-4B8C-83A1-F6EECF244321}">
                <p14:modId xmlns:p14="http://schemas.microsoft.com/office/powerpoint/2010/main" val="3203224965"/>
              </p:ext>
            </p:extLst>
          </p:nvPr>
        </p:nvGraphicFramePr>
        <p:xfrm>
          <a:off x="977011" y="5508731"/>
          <a:ext cx="9931335" cy="1198253"/>
        </p:xfrm>
        <a:graphic>
          <a:graphicData uri="http://schemas.openxmlformats.org/drawingml/2006/table">
            <a:tbl>
              <a:tblPr>
                <a:tableStyleId>{ED083AE6-46FA-4A59-8FB0-9F97EB10719F}</a:tableStyleId>
              </a:tblPr>
              <a:tblGrid>
                <a:gridCol w="1661133">
                  <a:extLst>
                    <a:ext uri="{9D8B030D-6E8A-4147-A177-3AD203B41FA5}">
                      <a16:colId xmlns:a16="http://schemas.microsoft.com/office/drawing/2014/main" val="20000"/>
                    </a:ext>
                  </a:extLst>
                </a:gridCol>
                <a:gridCol w="1378367">
                  <a:extLst>
                    <a:ext uri="{9D8B030D-6E8A-4147-A177-3AD203B41FA5}">
                      <a16:colId xmlns:a16="http://schemas.microsoft.com/office/drawing/2014/main" val="20001"/>
                    </a:ext>
                  </a:extLst>
                </a:gridCol>
                <a:gridCol w="1378367">
                  <a:extLst>
                    <a:ext uri="{9D8B030D-6E8A-4147-A177-3AD203B41FA5}">
                      <a16:colId xmlns:a16="http://schemas.microsoft.com/office/drawing/2014/main" val="20002"/>
                    </a:ext>
                  </a:extLst>
                </a:gridCol>
                <a:gridCol w="1378367">
                  <a:extLst>
                    <a:ext uri="{9D8B030D-6E8A-4147-A177-3AD203B41FA5}">
                      <a16:colId xmlns:a16="http://schemas.microsoft.com/office/drawing/2014/main" val="20003"/>
                    </a:ext>
                  </a:extLst>
                </a:gridCol>
                <a:gridCol w="1378367">
                  <a:extLst>
                    <a:ext uri="{9D8B030D-6E8A-4147-A177-3AD203B41FA5}">
                      <a16:colId xmlns:a16="http://schemas.microsoft.com/office/drawing/2014/main" val="20004"/>
                    </a:ext>
                  </a:extLst>
                </a:gridCol>
                <a:gridCol w="1378367">
                  <a:extLst>
                    <a:ext uri="{9D8B030D-6E8A-4147-A177-3AD203B41FA5}">
                      <a16:colId xmlns:a16="http://schemas.microsoft.com/office/drawing/2014/main" val="20005"/>
                    </a:ext>
                  </a:extLst>
                </a:gridCol>
                <a:gridCol w="1378367">
                  <a:extLst>
                    <a:ext uri="{9D8B030D-6E8A-4147-A177-3AD203B41FA5}">
                      <a16:colId xmlns:a16="http://schemas.microsoft.com/office/drawing/2014/main" val="20006"/>
                    </a:ext>
                  </a:extLst>
                </a:gridCol>
              </a:tblGrid>
              <a:tr h="415933">
                <a:tc>
                  <a:txBody>
                    <a:bodyPr/>
                    <a:lstStyle/>
                    <a:p>
                      <a:pPr marL="0" marR="0" lvl="0" indent="0" algn="ctr" rtl="0">
                        <a:spcBef>
                          <a:spcPts val="0"/>
                        </a:spcBef>
                        <a:spcAft>
                          <a:spcPts val="0"/>
                        </a:spcAft>
                        <a:buNone/>
                      </a:pPr>
                      <a:endParaRPr sz="1100" b="1" i="0" u="none" strike="noStrike" cap="none" dirty="0">
                        <a:solidFill>
                          <a:schemeClr val="tx1"/>
                        </a:solidFill>
                        <a:latin typeface="Arial" panose="020B0604020202020204" pitchFamily="34" charset="0"/>
                        <a:ea typeface="Open Sans" panose="020B0604020202020204" charset="0"/>
                        <a:cs typeface="Arial" panose="020B0604020202020204" pitchFamily="34" charset="0"/>
                        <a:sym typeface="Arial"/>
                      </a:endParaRPr>
                    </a:p>
                  </a:txBody>
                  <a:tcPr marL="9533" marR="9533" marT="9533" marB="0" anchor="ctr"/>
                </a:tc>
                <a:tc>
                  <a:txBody>
                    <a:bodyPr/>
                    <a:lstStyle/>
                    <a:p>
                      <a:pPr marL="0" marR="0" lvl="0" indent="0" algn="ctr" rtl="0">
                        <a:spcBef>
                          <a:spcPts val="0"/>
                        </a:spcBef>
                        <a:spcAft>
                          <a:spcPts val="0"/>
                        </a:spcAft>
                        <a:buNone/>
                      </a:pPr>
                      <a:r>
                        <a:rPr lang="ru" sz="700" u="none" strike="noStrike" cap="none">
                          <a:solidFill>
                            <a:schemeClr val="tx1"/>
                          </a:solidFill>
                          <a:latin typeface="Arial" panose="020B0604020202020204" pitchFamily="34" charset="0"/>
                          <a:ea typeface="Open Sans" panose="020B0604020202020204" charset="0"/>
                          <a:cs typeface="Arial" panose="020B0604020202020204" pitchFamily="34" charset="0"/>
                          <a:sym typeface="Arial"/>
                        </a:rPr>
                        <a:t>ВРП на душу населения</a:t>
                      </a:r>
                      <a:endParaRPr sz="700" u="none" strike="noStrike" cap="none">
                        <a:solidFill>
                          <a:schemeClr val="tx1"/>
                        </a:solidFill>
                        <a:latin typeface="Arial" panose="020B0604020202020204" pitchFamily="34" charset="0"/>
                        <a:ea typeface="Open Sans" panose="020B0604020202020204" charset="0"/>
                        <a:cs typeface="Arial" panose="020B0604020202020204" pitchFamily="34" charset="0"/>
                        <a:sym typeface="Arial"/>
                      </a:endParaRPr>
                    </a:p>
                    <a:p>
                      <a:pPr marL="0" marR="0" lvl="0" indent="0" algn="ctr" rtl="0">
                        <a:spcBef>
                          <a:spcPts val="0"/>
                        </a:spcBef>
                        <a:spcAft>
                          <a:spcPts val="0"/>
                        </a:spcAft>
                        <a:buNone/>
                      </a:pPr>
                      <a:r>
                        <a:rPr lang="ru" sz="700" u="none" strike="noStrike" cap="none">
                          <a:solidFill>
                            <a:schemeClr val="tx1"/>
                          </a:solidFill>
                          <a:latin typeface="Arial" panose="020B0604020202020204" pitchFamily="34" charset="0"/>
                          <a:ea typeface="Open Sans" panose="020B0604020202020204" charset="0"/>
                          <a:cs typeface="Arial" panose="020B0604020202020204" pitchFamily="34" charset="0"/>
                          <a:sym typeface="Arial"/>
                        </a:rPr>
                        <a:t> в тыс. тенге</a:t>
                      </a:r>
                      <a:endParaRPr sz="1500">
                        <a:solidFill>
                          <a:schemeClr val="tx1"/>
                        </a:solidFill>
                        <a:latin typeface="Arial" panose="020B0604020202020204" pitchFamily="34" charset="0"/>
                        <a:ea typeface="Open Sans" panose="020B0604020202020204" charset="0"/>
                        <a:cs typeface="Arial" panose="020B0604020202020204" pitchFamily="34" charset="0"/>
                      </a:endParaRPr>
                    </a:p>
                  </a:txBody>
                  <a:tcPr marL="9533" marR="9533" marT="9533" marB="0" anchor="ctr"/>
                </a:tc>
                <a:tc>
                  <a:txBody>
                    <a:bodyPr/>
                    <a:lstStyle/>
                    <a:p>
                      <a:pPr marL="0" marR="0" lvl="0" indent="0" algn="ctr" rtl="0">
                        <a:spcBef>
                          <a:spcPts val="0"/>
                        </a:spcBef>
                        <a:spcAft>
                          <a:spcPts val="0"/>
                        </a:spcAft>
                        <a:buNone/>
                      </a:pPr>
                      <a:r>
                        <a:rPr lang="ru" sz="700" u="none" strike="noStrike" cap="none" dirty="0">
                          <a:solidFill>
                            <a:schemeClr val="tx1"/>
                          </a:solidFill>
                          <a:latin typeface="Arial" panose="020B0604020202020204" pitchFamily="34" charset="0"/>
                          <a:ea typeface="Open Sans" panose="020B0604020202020204" charset="0"/>
                          <a:cs typeface="Arial" panose="020B0604020202020204" pitchFamily="34" charset="0"/>
                          <a:sym typeface="Arial"/>
                        </a:rPr>
                        <a:t>Производительность труда </a:t>
                      </a:r>
                      <a:endParaRPr sz="700" u="none" strike="noStrike" cap="none" dirty="0">
                        <a:solidFill>
                          <a:schemeClr val="tx1"/>
                        </a:solidFill>
                        <a:latin typeface="Arial" panose="020B0604020202020204" pitchFamily="34" charset="0"/>
                        <a:ea typeface="Open Sans" panose="020B0604020202020204" charset="0"/>
                        <a:cs typeface="Arial" panose="020B0604020202020204" pitchFamily="34" charset="0"/>
                        <a:sym typeface="Arial"/>
                      </a:endParaRPr>
                    </a:p>
                    <a:p>
                      <a:pPr marL="0" marR="0" lvl="0" indent="0" algn="ctr" rtl="0">
                        <a:spcBef>
                          <a:spcPts val="0"/>
                        </a:spcBef>
                        <a:spcAft>
                          <a:spcPts val="0"/>
                        </a:spcAft>
                        <a:buNone/>
                      </a:pPr>
                      <a:r>
                        <a:rPr lang="ru" sz="700" u="none" strike="noStrike" cap="none" dirty="0">
                          <a:solidFill>
                            <a:schemeClr val="tx1"/>
                          </a:solidFill>
                          <a:latin typeface="Arial" panose="020B0604020202020204" pitchFamily="34" charset="0"/>
                          <a:ea typeface="Open Sans" panose="020B0604020202020204" charset="0"/>
                          <a:cs typeface="Arial" panose="020B0604020202020204" pitchFamily="34" charset="0"/>
                          <a:sym typeface="Arial"/>
                        </a:rPr>
                        <a:t>в тыс. тенге</a:t>
                      </a:r>
                      <a:endParaRPr sz="1500" dirty="0">
                        <a:solidFill>
                          <a:schemeClr val="tx1"/>
                        </a:solidFill>
                        <a:latin typeface="Arial" panose="020B0604020202020204" pitchFamily="34" charset="0"/>
                        <a:ea typeface="Open Sans" panose="020B0604020202020204" charset="0"/>
                        <a:cs typeface="Arial" panose="020B0604020202020204" pitchFamily="34" charset="0"/>
                      </a:endParaRPr>
                    </a:p>
                  </a:txBody>
                  <a:tcPr marL="9533" marR="9533" marT="9533" marB="0" anchor="ctr"/>
                </a:tc>
                <a:tc>
                  <a:txBody>
                    <a:bodyPr/>
                    <a:lstStyle/>
                    <a:p>
                      <a:pPr marL="0" marR="0" lvl="0" indent="0" algn="ctr" rtl="0">
                        <a:spcBef>
                          <a:spcPts val="0"/>
                        </a:spcBef>
                        <a:spcAft>
                          <a:spcPts val="0"/>
                        </a:spcAft>
                        <a:buNone/>
                      </a:pPr>
                      <a:r>
                        <a:rPr lang="ru" sz="700" u="none" strike="noStrike" cap="none">
                          <a:solidFill>
                            <a:schemeClr val="tx1"/>
                          </a:solidFill>
                          <a:latin typeface="Arial" panose="020B0604020202020204" pitchFamily="34" charset="0"/>
                          <a:ea typeface="Open Sans" panose="020B0604020202020204" charset="0"/>
                          <a:cs typeface="Arial" panose="020B0604020202020204" pitchFamily="34" charset="0"/>
                          <a:sym typeface="Arial"/>
                        </a:rPr>
                        <a:t>Среднемесячная номинальная заработная плата, в  тенге</a:t>
                      </a:r>
                      <a:endParaRPr sz="1500">
                        <a:solidFill>
                          <a:schemeClr val="tx1"/>
                        </a:solidFill>
                        <a:latin typeface="Arial" panose="020B0604020202020204" pitchFamily="34" charset="0"/>
                        <a:ea typeface="Open Sans" panose="020B0604020202020204" charset="0"/>
                        <a:cs typeface="Arial" panose="020B0604020202020204" pitchFamily="34" charset="0"/>
                      </a:endParaRPr>
                    </a:p>
                  </a:txBody>
                  <a:tcPr marL="9533" marR="9533" marT="9533" marB="0" anchor="ctr"/>
                </a:tc>
                <a:tc>
                  <a:txBody>
                    <a:bodyPr/>
                    <a:lstStyle/>
                    <a:p>
                      <a:pPr marL="0" marR="0" lvl="0" indent="0" algn="ctr" rtl="0">
                        <a:spcBef>
                          <a:spcPts val="0"/>
                        </a:spcBef>
                        <a:spcAft>
                          <a:spcPts val="0"/>
                        </a:spcAft>
                        <a:buNone/>
                      </a:pPr>
                      <a:r>
                        <a:rPr lang="ru" sz="700" u="none" strike="noStrike" cap="none">
                          <a:solidFill>
                            <a:schemeClr val="tx1"/>
                          </a:solidFill>
                          <a:latin typeface="Arial" panose="020B0604020202020204" pitchFamily="34" charset="0"/>
                          <a:ea typeface="Open Sans" panose="020B0604020202020204" charset="0"/>
                          <a:cs typeface="Arial" panose="020B0604020202020204" pitchFamily="34" charset="0"/>
                          <a:sym typeface="Arial"/>
                        </a:rPr>
                        <a:t>Инвестиции в основной капитал </a:t>
                      </a:r>
                      <a:endParaRPr sz="700" u="none" strike="noStrike" cap="none">
                        <a:solidFill>
                          <a:schemeClr val="tx1"/>
                        </a:solidFill>
                        <a:latin typeface="Arial" panose="020B0604020202020204" pitchFamily="34" charset="0"/>
                        <a:ea typeface="Open Sans" panose="020B0604020202020204" charset="0"/>
                        <a:cs typeface="Arial" panose="020B0604020202020204" pitchFamily="34" charset="0"/>
                        <a:sym typeface="Arial"/>
                      </a:endParaRPr>
                    </a:p>
                    <a:p>
                      <a:pPr marL="0" marR="0" lvl="0" indent="0" algn="ctr" rtl="0">
                        <a:spcBef>
                          <a:spcPts val="0"/>
                        </a:spcBef>
                        <a:spcAft>
                          <a:spcPts val="0"/>
                        </a:spcAft>
                        <a:buNone/>
                      </a:pPr>
                      <a:r>
                        <a:rPr lang="ru" sz="700" u="none" strike="noStrike" cap="none">
                          <a:solidFill>
                            <a:schemeClr val="tx1"/>
                          </a:solidFill>
                          <a:latin typeface="Arial" panose="020B0604020202020204" pitchFamily="34" charset="0"/>
                          <a:ea typeface="Open Sans" panose="020B0604020202020204" charset="0"/>
                          <a:cs typeface="Arial" panose="020B0604020202020204" pitchFamily="34" charset="0"/>
                          <a:sym typeface="Arial"/>
                        </a:rPr>
                        <a:t>в млн. тенге</a:t>
                      </a:r>
                      <a:endParaRPr sz="1500">
                        <a:solidFill>
                          <a:schemeClr val="tx1"/>
                        </a:solidFill>
                        <a:latin typeface="Arial" panose="020B0604020202020204" pitchFamily="34" charset="0"/>
                        <a:ea typeface="Open Sans" panose="020B0604020202020204" charset="0"/>
                        <a:cs typeface="Arial" panose="020B0604020202020204" pitchFamily="34" charset="0"/>
                      </a:endParaRPr>
                    </a:p>
                  </a:txBody>
                  <a:tcPr marL="9533" marR="9533" marT="9533" marB="0" anchor="ctr"/>
                </a:tc>
                <a:tc>
                  <a:txBody>
                    <a:bodyPr/>
                    <a:lstStyle/>
                    <a:p>
                      <a:pPr marL="0" marR="0" lvl="0" indent="0" algn="ctr" rtl="0">
                        <a:spcBef>
                          <a:spcPts val="0"/>
                        </a:spcBef>
                        <a:spcAft>
                          <a:spcPts val="0"/>
                        </a:spcAft>
                        <a:buNone/>
                      </a:pPr>
                      <a:r>
                        <a:rPr lang="ru" sz="700" u="none" strike="noStrike" cap="none">
                          <a:solidFill>
                            <a:schemeClr val="tx1"/>
                          </a:solidFill>
                          <a:latin typeface="Arial" panose="020B0604020202020204" pitchFamily="34" charset="0"/>
                          <a:ea typeface="Open Sans" panose="020B0604020202020204" charset="0"/>
                          <a:cs typeface="Arial" panose="020B0604020202020204" pitchFamily="34" charset="0"/>
                          <a:sym typeface="Arial"/>
                        </a:rPr>
                        <a:t>Удельный вес регионов в республиканском объеме инвестиций в основной капитал, в процентах</a:t>
                      </a:r>
                      <a:endParaRPr sz="1500">
                        <a:solidFill>
                          <a:schemeClr val="tx1"/>
                        </a:solidFill>
                        <a:latin typeface="Arial" panose="020B0604020202020204" pitchFamily="34" charset="0"/>
                        <a:ea typeface="Open Sans" panose="020B0604020202020204" charset="0"/>
                        <a:cs typeface="Arial" panose="020B0604020202020204" pitchFamily="34" charset="0"/>
                      </a:endParaRPr>
                    </a:p>
                  </a:txBody>
                  <a:tcPr marL="9533" marR="9533" marT="9533" marB="0" anchor="ctr"/>
                </a:tc>
                <a:tc>
                  <a:txBody>
                    <a:bodyPr/>
                    <a:lstStyle/>
                    <a:p>
                      <a:pPr marL="0" marR="0" lvl="0" indent="0" algn="ctr" rtl="0">
                        <a:spcBef>
                          <a:spcPts val="0"/>
                        </a:spcBef>
                        <a:spcAft>
                          <a:spcPts val="0"/>
                        </a:spcAft>
                        <a:buNone/>
                      </a:pPr>
                      <a:r>
                        <a:rPr lang="ru" sz="700" u="none" strike="noStrike" cap="none">
                          <a:solidFill>
                            <a:schemeClr val="tx1"/>
                          </a:solidFill>
                          <a:latin typeface="Arial" panose="020B0604020202020204" pitchFamily="34" charset="0"/>
                          <a:ea typeface="Open Sans" panose="020B0604020202020204" charset="0"/>
                          <a:cs typeface="Arial" panose="020B0604020202020204" pitchFamily="34" charset="0"/>
                          <a:sym typeface="Arial"/>
                        </a:rPr>
                        <a:t>Индекс деловой активности  </a:t>
                      </a:r>
                      <a:endParaRPr sz="700" u="none" strike="noStrike" cap="none">
                        <a:solidFill>
                          <a:schemeClr val="tx1"/>
                        </a:solidFill>
                        <a:latin typeface="Arial" panose="020B0604020202020204" pitchFamily="34" charset="0"/>
                        <a:ea typeface="Open Sans" panose="020B0604020202020204" charset="0"/>
                        <a:cs typeface="Arial" panose="020B0604020202020204" pitchFamily="34" charset="0"/>
                        <a:sym typeface="Arial"/>
                      </a:endParaRPr>
                    </a:p>
                    <a:p>
                      <a:pPr marL="0" marR="0" lvl="0" indent="0" algn="ctr" rtl="0">
                        <a:spcBef>
                          <a:spcPts val="0"/>
                        </a:spcBef>
                        <a:spcAft>
                          <a:spcPts val="0"/>
                        </a:spcAft>
                        <a:buNone/>
                      </a:pPr>
                      <a:r>
                        <a:rPr lang="ru" sz="700" u="none" strike="noStrike" cap="none">
                          <a:solidFill>
                            <a:schemeClr val="tx1"/>
                          </a:solidFill>
                          <a:latin typeface="Arial" panose="020B0604020202020204" pitchFamily="34" charset="0"/>
                          <a:ea typeface="Open Sans" panose="020B0604020202020204" charset="0"/>
                          <a:cs typeface="Arial" panose="020B0604020202020204" pitchFamily="34" charset="0"/>
                          <a:sym typeface="Arial"/>
                        </a:rPr>
                        <a:t>(2022 г.)</a:t>
                      </a:r>
                      <a:endParaRPr sz="1500">
                        <a:solidFill>
                          <a:schemeClr val="tx1"/>
                        </a:solidFill>
                        <a:latin typeface="Arial" panose="020B0604020202020204" pitchFamily="34" charset="0"/>
                        <a:ea typeface="Open Sans" panose="020B0604020202020204" charset="0"/>
                        <a:cs typeface="Arial" panose="020B0604020202020204" pitchFamily="34" charset="0"/>
                      </a:endParaRPr>
                    </a:p>
                  </a:txBody>
                  <a:tcPr marL="9533" marR="9533" marT="9533" marB="0" anchor="ctr"/>
                </a:tc>
                <a:extLst>
                  <a:ext uri="{0D108BD9-81ED-4DB2-BD59-A6C34878D82A}">
                    <a16:rowId xmlns:a16="http://schemas.microsoft.com/office/drawing/2014/main" val="10000"/>
                  </a:ext>
                </a:extLst>
              </a:tr>
              <a:tr h="190500">
                <a:tc>
                  <a:txBody>
                    <a:bodyPr/>
                    <a:lstStyle/>
                    <a:p>
                      <a:pPr marL="0" marR="0" lvl="0" indent="0" algn="l" rtl="0">
                        <a:spcBef>
                          <a:spcPts val="0"/>
                        </a:spcBef>
                        <a:spcAft>
                          <a:spcPts val="0"/>
                        </a:spcAft>
                        <a:buNone/>
                      </a:pPr>
                      <a:r>
                        <a:rPr lang="ru" sz="900" u="none" strike="noStrike" cap="none" dirty="0">
                          <a:solidFill>
                            <a:schemeClr val="tx1"/>
                          </a:solidFill>
                          <a:latin typeface="Arial" panose="020B0604020202020204" pitchFamily="34" charset="0"/>
                          <a:ea typeface="Open Sans" panose="020B0604020202020204" charset="0"/>
                          <a:cs typeface="Arial" panose="020B0604020202020204" pitchFamily="34" charset="0"/>
                          <a:sym typeface="Roboto"/>
                        </a:rPr>
                        <a:t>Актюбинская область</a:t>
                      </a:r>
                      <a:endParaRPr sz="1500" dirty="0">
                        <a:solidFill>
                          <a:schemeClr val="tx1"/>
                        </a:solidFill>
                        <a:latin typeface="Arial" panose="020B0604020202020204" pitchFamily="34" charset="0"/>
                        <a:ea typeface="Open Sans" panose="020B0604020202020204" charset="0"/>
                        <a:cs typeface="Arial" panose="020B0604020202020204" pitchFamily="34" charset="0"/>
                      </a:endParaRPr>
                    </a:p>
                  </a:txBody>
                  <a:tcPr marL="85733" marR="9533" marT="9533" marB="0" anchor="ctr"/>
                </a:tc>
                <a:tc>
                  <a:txBody>
                    <a:bodyPr/>
                    <a:lstStyle/>
                    <a:p>
                      <a:pPr marL="0" marR="0" lvl="0" indent="0" algn="ctr" rtl="0">
                        <a:spcBef>
                          <a:spcPts val="0"/>
                        </a:spcBef>
                        <a:spcAft>
                          <a:spcPts val="0"/>
                        </a:spcAft>
                        <a:buNone/>
                      </a:pPr>
                      <a:r>
                        <a:rPr lang="ru" sz="900" u="none" strike="noStrike" cap="none" dirty="0">
                          <a:solidFill>
                            <a:schemeClr val="tx1"/>
                          </a:solidFill>
                          <a:latin typeface="Arial" panose="020B0604020202020204" pitchFamily="34" charset="0"/>
                          <a:ea typeface="Open Sans" panose="020B0604020202020204" charset="0"/>
                          <a:cs typeface="Arial" panose="020B0604020202020204" pitchFamily="34" charset="0"/>
                          <a:sym typeface="Roboto"/>
                        </a:rPr>
                        <a:t>2 432,1 (9)</a:t>
                      </a:r>
                      <a:endParaRPr sz="1500" dirty="0">
                        <a:solidFill>
                          <a:schemeClr val="tx1"/>
                        </a:solidFill>
                        <a:latin typeface="Arial" panose="020B0604020202020204" pitchFamily="34" charset="0"/>
                        <a:ea typeface="Open Sans" panose="020B0604020202020204" charset="0"/>
                        <a:cs typeface="Arial" panose="020B0604020202020204" pitchFamily="34" charset="0"/>
                      </a:endParaRPr>
                    </a:p>
                  </a:txBody>
                  <a:tcPr marL="85733" marR="9533" marT="9533" marB="0" anchor="ctr"/>
                </a:tc>
                <a:tc>
                  <a:txBody>
                    <a:bodyPr/>
                    <a:lstStyle/>
                    <a:p>
                      <a:pPr marL="0" marR="0" lvl="0" indent="0" algn="ctr" rtl="0">
                        <a:spcBef>
                          <a:spcPts val="0"/>
                        </a:spcBef>
                        <a:spcAft>
                          <a:spcPts val="0"/>
                        </a:spcAft>
                        <a:buNone/>
                      </a:pPr>
                      <a:r>
                        <a:rPr lang="ru" sz="900" u="none" strike="noStrike" cap="none">
                          <a:solidFill>
                            <a:schemeClr val="tx1"/>
                          </a:solidFill>
                          <a:latin typeface="Arial" panose="020B0604020202020204" pitchFamily="34" charset="0"/>
                          <a:ea typeface="Open Sans" panose="020B0604020202020204" charset="0"/>
                          <a:cs typeface="Arial" panose="020B0604020202020204" pitchFamily="34" charset="0"/>
                          <a:sym typeface="Roboto"/>
                        </a:rPr>
                        <a:t>8 230 (12)</a:t>
                      </a:r>
                      <a:endParaRPr sz="1500">
                        <a:solidFill>
                          <a:schemeClr val="tx1"/>
                        </a:solidFill>
                        <a:latin typeface="Arial" panose="020B0604020202020204" pitchFamily="34" charset="0"/>
                        <a:ea typeface="Open Sans" panose="020B0604020202020204" charset="0"/>
                        <a:cs typeface="Arial" panose="020B0604020202020204" pitchFamily="34" charset="0"/>
                      </a:endParaRPr>
                    </a:p>
                  </a:txBody>
                  <a:tcPr marL="85733" marR="9533" marT="9533" marB="0" anchor="ctr"/>
                </a:tc>
                <a:tc>
                  <a:txBody>
                    <a:bodyPr/>
                    <a:lstStyle/>
                    <a:p>
                      <a:pPr marL="0" marR="0" lvl="0" indent="0" algn="ctr" rtl="0">
                        <a:spcBef>
                          <a:spcPts val="0"/>
                        </a:spcBef>
                        <a:spcAft>
                          <a:spcPts val="0"/>
                        </a:spcAft>
                        <a:buNone/>
                      </a:pPr>
                      <a:r>
                        <a:rPr lang="ru" sz="900" u="none" strike="noStrike" cap="none">
                          <a:solidFill>
                            <a:schemeClr val="tx1"/>
                          </a:solidFill>
                          <a:latin typeface="Arial" panose="020B0604020202020204" pitchFamily="34" charset="0"/>
                          <a:ea typeface="Open Sans" panose="020B0604020202020204" charset="0"/>
                          <a:cs typeface="Arial" panose="020B0604020202020204" pitchFamily="34" charset="0"/>
                          <a:sym typeface="Roboto"/>
                        </a:rPr>
                        <a:t>328 995 (9)</a:t>
                      </a:r>
                      <a:endParaRPr sz="1500">
                        <a:solidFill>
                          <a:schemeClr val="tx1"/>
                        </a:solidFill>
                        <a:latin typeface="Arial" panose="020B0604020202020204" pitchFamily="34" charset="0"/>
                        <a:ea typeface="Open Sans" panose="020B0604020202020204" charset="0"/>
                        <a:cs typeface="Arial" panose="020B0604020202020204" pitchFamily="34" charset="0"/>
                      </a:endParaRPr>
                    </a:p>
                  </a:txBody>
                  <a:tcPr marL="85733" marR="9533" marT="9533" marB="0" anchor="ctr"/>
                </a:tc>
                <a:tc>
                  <a:txBody>
                    <a:bodyPr/>
                    <a:lstStyle/>
                    <a:p>
                      <a:pPr marL="0" marR="0" lvl="0" indent="0" algn="ctr" rtl="0">
                        <a:spcBef>
                          <a:spcPts val="0"/>
                        </a:spcBef>
                        <a:spcAft>
                          <a:spcPts val="0"/>
                        </a:spcAft>
                        <a:buNone/>
                      </a:pPr>
                      <a:r>
                        <a:rPr lang="ru" sz="900" u="none" strike="noStrike" cap="none">
                          <a:solidFill>
                            <a:schemeClr val="tx1"/>
                          </a:solidFill>
                          <a:latin typeface="Arial" panose="020B0604020202020204" pitchFamily="34" charset="0"/>
                          <a:ea typeface="Open Sans" panose="020B0604020202020204" charset="0"/>
                          <a:cs typeface="Arial" panose="020B0604020202020204" pitchFamily="34" charset="0"/>
                          <a:sym typeface="Roboto"/>
                        </a:rPr>
                        <a:t>294 774 (6)</a:t>
                      </a:r>
                      <a:endParaRPr sz="1500">
                        <a:solidFill>
                          <a:schemeClr val="tx1"/>
                        </a:solidFill>
                        <a:latin typeface="Arial" panose="020B0604020202020204" pitchFamily="34" charset="0"/>
                        <a:ea typeface="Open Sans" panose="020B0604020202020204" charset="0"/>
                        <a:cs typeface="Arial" panose="020B0604020202020204" pitchFamily="34" charset="0"/>
                      </a:endParaRPr>
                    </a:p>
                  </a:txBody>
                  <a:tcPr marL="85733" marR="9533" marT="9533" marB="0" anchor="ctr"/>
                </a:tc>
                <a:tc>
                  <a:txBody>
                    <a:bodyPr/>
                    <a:lstStyle/>
                    <a:p>
                      <a:pPr marL="0" marR="0" lvl="0" indent="0" algn="ctr" rtl="0">
                        <a:spcBef>
                          <a:spcPts val="0"/>
                        </a:spcBef>
                        <a:spcAft>
                          <a:spcPts val="0"/>
                        </a:spcAft>
                        <a:buNone/>
                      </a:pPr>
                      <a:r>
                        <a:rPr lang="ru" sz="900" u="none" strike="noStrike" cap="none">
                          <a:solidFill>
                            <a:schemeClr val="tx1"/>
                          </a:solidFill>
                          <a:latin typeface="Arial" panose="020B0604020202020204" pitchFamily="34" charset="0"/>
                          <a:ea typeface="Open Sans" panose="020B0604020202020204" charset="0"/>
                          <a:cs typeface="Arial" panose="020B0604020202020204" pitchFamily="34" charset="0"/>
                          <a:sym typeface="Roboto"/>
                        </a:rPr>
                        <a:t>5,80%</a:t>
                      </a:r>
                      <a:endParaRPr sz="1500">
                        <a:solidFill>
                          <a:schemeClr val="tx1"/>
                        </a:solidFill>
                        <a:latin typeface="Arial" panose="020B0604020202020204" pitchFamily="34" charset="0"/>
                        <a:ea typeface="Open Sans" panose="020B0604020202020204" charset="0"/>
                        <a:cs typeface="Arial" panose="020B0604020202020204" pitchFamily="34" charset="0"/>
                      </a:endParaRPr>
                    </a:p>
                  </a:txBody>
                  <a:tcPr marL="85733" marR="9533" marT="9533" marB="0" anchor="ctr"/>
                </a:tc>
                <a:tc>
                  <a:txBody>
                    <a:bodyPr/>
                    <a:lstStyle/>
                    <a:p>
                      <a:pPr marL="0" marR="0" lvl="0" indent="0" algn="ctr" rtl="0">
                        <a:spcBef>
                          <a:spcPts val="0"/>
                        </a:spcBef>
                        <a:spcAft>
                          <a:spcPts val="0"/>
                        </a:spcAft>
                        <a:buNone/>
                      </a:pPr>
                      <a:r>
                        <a:rPr lang="ru" sz="900" u="none" strike="noStrike" cap="none">
                          <a:solidFill>
                            <a:schemeClr val="tx1"/>
                          </a:solidFill>
                          <a:latin typeface="Arial" panose="020B0604020202020204" pitchFamily="34" charset="0"/>
                          <a:ea typeface="Open Sans" panose="020B0604020202020204" charset="0"/>
                          <a:cs typeface="Arial" panose="020B0604020202020204" pitchFamily="34" charset="0"/>
                          <a:sym typeface="Roboto"/>
                        </a:rPr>
                        <a:t>44,6 (15)</a:t>
                      </a:r>
                      <a:endParaRPr sz="1500">
                        <a:solidFill>
                          <a:schemeClr val="tx1"/>
                        </a:solidFill>
                        <a:latin typeface="Arial" panose="020B0604020202020204" pitchFamily="34" charset="0"/>
                        <a:ea typeface="Open Sans" panose="020B0604020202020204" charset="0"/>
                        <a:cs typeface="Arial" panose="020B0604020202020204" pitchFamily="34" charset="0"/>
                      </a:endParaRPr>
                    </a:p>
                  </a:txBody>
                  <a:tcPr marL="85733" marR="9533" marT="9533" marB="0" anchor="ctr"/>
                </a:tc>
                <a:extLst>
                  <a:ext uri="{0D108BD9-81ED-4DB2-BD59-A6C34878D82A}">
                    <a16:rowId xmlns:a16="http://schemas.microsoft.com/office/drawing/2014/main" val="10001"/>
                  </a:ext>
                </a:extLst>
              </a:tr>
              <a:tr h="190500">
                <a:tc>
                  <a:txBody>
                    <a:bodyPr/>
                    <a:lstStyle/>
                    <a:p>
                      <a:pPr marL="0" marR="0" lvl="0" indent="0" algn="l" rtl="0">
                        <a:spcBef>
                          <a:spcPts val="0"/>
                        </a:spcBef>
                        <a:spcAft>
                          <a:spcPts val="0"/>
                        </a:spcAft>
                        <a:buNone/>
                      </a:pPr>
                      <a:r>
                        <a:rPr lang="ru" sz="900" u="none" strike="noStrike" cap="none">
                          <a:solidFill>
                            <a:schemeClr val="tx1"/>
                          </a:solidFill>
                          <a:latin typeface="Arial" panose="020B0604020202020204" pitchFamily="34" charset="0"/>
                          <a:ea typeface="Open Sans" panose="020B0604020202020204" charset="0"/>
                          <a:cs typeface="Arial" panose="020B0604020202020204" pitchFamily="34" charset="0"/>
                          <a:sym typeface="Roboto"/>
                        </a:rPr>
                        <a:t>Карагандинская область</a:t>
                      </a:r>
                      <a:endParaRPr sz="1500">
                        <a:solidFill>
                          <a:schemeClr val="tx1"/>
                        </a:solidFill>
                        <a:latin typeface="Arial" panose="020B0604020202020204" pitchFamily="34" charset="0"/>
                        <a:ea typeface="Open Sans" panose="020B0604020202020204" charset="0"/>
                        <a:cs typeface="Arial" panose="020B0604020202020204" pitchFamily="34" charset="0"/>
                      </a:endParaRPr>
                    </a:p>
                  </a:txBody>
                  <a:tcPr marL="85733" marR="9533" marT="9533" marB="0" anchor="ctr"/>
                </a:tc>
                <a:tc>
                  <a:txBody>
                    <a:bodyPr/>
                    <a:lstStyle/>
                    <a:p>
                      <a:pPr marL="0" marR="0" lvl="0" indent="0" algn="ctr" rtl="0">
                        <a:spcBef>
                          <a:spcPts val="0"/>
                        </a:spcBef>
                        <a:spcAft>
                          <a:spcPts val="0"/>
                        </a:spcAft>
                        <a:buNone/>
                      </a:pPr>
                      <a:r>
                        <a:rPr lang="ru" sz="900" u="none" strike="noStrike" cap="none">
                          <a:solidFill>
                            <a:schemeClr val="tx1"/>
                          </a:solidFill>
                          <a:latin typeface="Arial" panose="020B0604020202020204" pitchFamily="34" charset="0"/>
                          <a:ea typeface="Open Sans" panose="020B0604020202020204" charset="0"/>
                          <a:cs typeface="Arial" panose="020B0604020202020204" pitchFamily="34" charset="0"/>
                          <a:sym typeface="Roboto"/>
                        </a:rPr>
                        <a:t>2 904,4 (6)</a:t>
                      </a:r>
                      <a:endParaRPr sz="1500">
                        <a:solidFill>
                          <a:schemeClr val="tx1"/>
                        </a:solidFill>
                        <a:latin typeface="Arial" panose="020B0604020202020204" pitchFamily="34" charset="0"/>
                        <a:ea typeface="Open Sans" panose="020B0604020202020204" charset="0"/>
                        <a:cs typeface="Arial" panose="020B0604020202020204" pitchFamily="34" charset="0"/>
                      </a:endParaRPr>
                    </a:p>
                  </a:txBody>
                  <a:tcPr marL="85733" marR="9533" marT="9533" marB="0" anchor="ctr"/>
                </a:tc>
                <a:tc>
                  <a:txBody>
                    <a:bodyPr/>
                    <a:lstStyle/>
                    <a:p>
                      <a:pPr marL="0" marR="0" lvl="0" indent="0" algn="ctr" rtl="0">
                        <a:spcBef>
                          <a:spcPts val="0"/>
                        </a:spcBef>
                        <a:spcAft>
                          <a:spcPts val="0"/>
                        </a:spcAft>
                        <a:buNone/>
                      </a:pPr>
                      <a:r>
                        <a:rPr lang="ru" sz="900" u="none" strike="noStrike" cap="none">
                          <a:solidFill>
                            <a:schemeClr val="tx1"/>
                          </a:solidFill>
                          <a:latin typeface="Arial" panose="020B0604020202020204" pitchFamily="34" charset="0"/>
                          <a:ea typeface="Open Sans" panose="020B0604020202020204" charset="0"/>
                          <a:cs typeface="Arial" panose="020B0604020202020204" pitchFamily="34" charset="0"/>
                          <a:sym typeface="Roboto"/>
                        </a:rPr>
                        <a:t>13 574 (5)</a:t>
                      </a:r>
                      <a:endParaRPr sz="1500">
                        <a:solidFill>
                          <a:schemeClr val="tx1"/>
                        </a:solidFill>
                        <a:latin typeface="Arial" panose="020B0604020202020204" pitchFamily="34" charset="0"/>
                        <a:ea typeface="Open Sans" panose="020B0604020202020204" charset="0"/>
                        <a:cs typeface="Arial" panose="020B0604020202020204" pitchFamily="34" charset="0"/>
                      </a:endParaRPr>
                    </a:p>
                  </a:txBody>
                  <a:tcPr marL="85733" marR="9533" marT="9533" marB="0" anchor="ctr"/>
                </a:tc>
                <a:tc>
                  <a:txBody>
                    <a:bodyPr/>
                    <a:lstStyle/>
                    <a:p>
                      <a:pPr marL="0" marR="0" lvl="0" indent="0" algn="ctr" rtl="0">
                        <a:spcBef>
                          <a:spcPts val="0"/>
                        </a:spcBef>
                        <a:spcAft>
                          <a:spcPts val="0"/>
                        </a:spcAft>
                        <a:buNone/>
                      </a:pPr>
                      <a:r>
                        <a:rPr lang="ru" sz="900" u="none" strike="noStrike" cap="none">
                          <a:solidFill>
                            <a:schemeClr val="tx1"/>
                          </a:solidFill>
                          <a:latin typeface="Arial" panose="020B0604020202020204" pitchFamily="34" charset="0"/>
                          <a:ea typeface="Open Sans" panose="020B0604020202020204" charset="0"/>
                          <a:cs typeface="Arial" panose="020B0604020202020204" pitchFamily="34" charset="0"/>
                          <a:sym typeface="Roboto"/>
                        </a:rPr>
                        <a:t>356 729 (6)</a:t>
                      </a:r>
                      <a:endParaRPr sz="1500">
                        <a:solidFill>
                          <a:schemeClr val="tx1"/>
                        </a:solidFill>
                        <a:latin typeface="Arial" panose="020B0604020202020204" pitchFamily="34" charset="0"/>
                        <a:ea typeface="Open Sans" panose="020B0604020202020204" charset="0"/>
                        <a:cs typeface="Arial" panose="020B0604020202020204" pitchFamily="34" charset="0"/>
                      </a:endParaRPr>
                    </a:p>
                  </a:txBody>
                  <a:tcPr marL="85733" marR="9533" marT="9533" marB="0" anchor="ctr"/>
                </a:tc>
                <a:tc>
                  <a:txBody>
                    <a:bodyPr/>
                    <a:lstStyle/>
                    <a:p>
                      <a:pPr marL="0" marR="0" lvl="0" indent="0" algn="ctr" rtl="0">
                        <a:spcBef>
                          <a:spcPts val="0"/>
                        </a:spcBef>
                        <a:spcAft>
                          <a:spcPts val="0"/>
                        </a:spcAft>
                        <a:buNone/>
                      </a:pPr>
                      <a:r>
                        <a:rPr lang="ru" sz="900" u="none" strike="noStrike" cap="none">
                          <a:solidFill>
                            <a:schemeClr val="tx1"/>
                          </a:solidFill>
                          <a:latin typeface="Arial" panose="020B0604020202020204" pitchFamily="34" charset="0"/>
                          <a:ea typeface="Open Sans" panose="020B0604020202020204" charset="0"/>
                          <a:cs typeface="Arial" panose="020B0604020202020204" pitchFamily="34" charset="0"/>
                          <a:sym typeface="Roboto"/>
                        </a:rPr>
                        <a:t>267 604 (7) </a:t>
                      </a:r>
                      <a:endParaRPr sz="1500">
                        <a:solidFill>
                          <a:schemeClr val="tx1"/>
                        </a:solidFill>
                        <a:latin typeface="Arial" panose="020B0604020202020204" pitchFamily="34" charset="0"/>
                        <a:ea typeface="Open Sans" panose="020B0604020202020204" charset="0"/>
                        <a:cs typeface="Arial" panose="020B0604020202020204" pitchFamily="34" charset="0"/>
                      </a:endParaRPr>
                    </a:p>
                  </a:txBody>
                  <a:tcPr marL="85733" marR="9533" marT="9533" marB="0" anchor="ctr"/>
                </a:tc>
                <a:tc>
                  <a:txBody>
                    <a:bodyPr/>
                    <a:lstStyle/>
                    <a:p>
                      <a:pPr marL="0" marR="0" lvl="0" indent="0" algn="ctr" rtl="0">
                        <a:spcBef>
                          <a:spcPts val="0"/>
                        </a:spcBef>
                        <a:spcAft>
                          <a:spcPts val="0"/>
                        </a:spcAft>
                        <a:buNone/>
                      </a:pPr>
                      <a:r>
                        <a:rPr lang="ru" sz="900" u="none" strike="noStrike" cap="none">
                          <a:solidFill>
                            <a:schemeClr val="tx1"/>
                          </a:solidFill>
                          <a:latin typeface="Arial" panose="020B0604020202020204" pitchFamily="34" charset="0"/>
                          <a:ea typeface="Open Sans" panose="020B0604020202020204" charset="0"/>
                          <a:cs typeface="Arial" panose="020B0604020202020204" pitchFamily="34" charset="0"/>
                          <a:sym typeface="Roboto"/>
                        </a:rPr>
                        <a:t>5,30%</a:t>
                      </a:r>
                      <a:endParaRPr sz="1500">
                        <a:solidFill>
                          <a:schemeClr val="tx1"/>
                        </a:solidFill>
                        <a:latin typeface="Arial" panose="020B0604020202020204" pitchFamily="34" charset="0"/>
                        <a:ea typeface="Open Sans" panose="020B0604020202020204" charset="0"/>
                        <a:cs typeface="Arial" panose="020B0604020202020204" pitchFamily="34" charset="0"/>
                      </a:endParaRPr>
                    </a:p>
                  </a:txBody>
                  <a:tcPr marL="85733" marR="9533" marT="9533" marB="0" anchor="ctr"/>
                </a:tc>
                <a:tc>
                  <a:txBody>
                    <a:bodyPr/>
                    <a:lstStyle/>
                    <a:p>
                      <a:pPr marL="0" marR="0" lvl="0" indent="0" algn="ctr" rtl="0">
                        <a:spcBef>
                          <a:spcPts val="0"/>
                        </a:spcBef>
                        <a:spcAft>
                          <a:spcPts val="0"/>
                        </a:spcAft>
                        <a:buNone/>
                      </a:pPr>
                      <a:r>
                        <a:rPr lang="ru" sz="900" u="none" strike="noStrike" cap="none">
                          <a:solidFill>
                            <a:schemeClr val="tx1"/>
                          </a:solidFill>
                          <a:latin typeface="Arial" panose="020B0604020202020204" pitchFamily="34" charset="0"/>
                          <a:ea typeface="Open Sans" panose="020B0604020202020204" charset="0"/>
                          <a:cs typeface="Arial" panose="020B0604020202020204" pitchFamily="34" charset="0"/>
                          <a:sym typeface="Roboto"/>
                        </a:rPr>
                        <a:t>48,2 (11)</a:t>
                      </a:r>
                      <a:endParaRPr sz="1500">
                        <a:solidFill>
                          <a:schemeClr val="tx1"/>
                        </a:solidFill>
                        <a:latin typeface="Arial" panose="020B0604020202020204" pitchFamily="34" charset="0"/>
                        <a:ea typeface="Open Sans" panose="020B0604020202020204" charset="0"/>
                        <a:cs typeface="Arial" panose="020B0604020202020204" pitchFamily="34" charset="0"/>
                      </a:endParaRPr>
                    </a:p>
                  </a:txBody>
                  <a:tcPr marL="85733" marR="9533" marT="9533" marB="0" anchor="ctr"/>
                </a:tc>
                <a:extLst>
                  <a:ext uri="{0D108BD9-81ED-4DB2-BD59-A6C34878D82A}">
                    <a16:rowId xmlns:a16="http://schemas.microsoft.com/office/drawing/2014/main" val="10002"/>
                  </a:ext>
                </a:extLst>
              </a:tr>
              <a:tr h="190500">
                <a:tc>
                  <a:txBody>
                    <a:bodyPr/>
                    <a:lstStyle/>
                    <a:p>
                      <a:pPr marL="0" marR="0" lvl="0" indent="0" algn="l" rtl="0">
                        <a:spcBef>
                          <a:spcPts val="0"/>
                        </a:spcBef>
                        <a:spcAft>
                          <a:spcPts val="0"/>
                        </a:spcAft>
                        <a:buNone/>
                      </a:pPr>
                      <a:r>
                        <a:rPr lang="ru" sz="900" u="none" strike="noStrike" cap="none" dirty="0">
                          <a:solidFill>
                            <a:schemeClr val="tx1"/>
                          </a:solidFill>
                          <a:latin typeface="Arial" panose="020B0604020202020204" pitchFamily="34" charset="0"/>
                          <a:ea typeface="Open Sans" panose="020B0604020202020204" charset="0"/>
                          <a:cs typeface="Arial" panose="020B0604020202020204" pitchFamily="34" charset="0"/>
                          <a:sym typeface="Roboto"/>
                        </a:rPr>
                        <a:t>Костанайская область</a:t>
                      </a:r>
                      <a:endParaRPr sz="1500" dirty="0">
                        <a:solidFill>
                          <a:schemeClr val="tx1"/>
                        </a:solidFill>
                        <a:latin typeface="Arial" panose="020B0604020202020204" pitchFamily="34" charset="0"/>
                        <a:ea typeface="Open Sans" panose="020B0604020202020204" charset="0"/>
                        <a:cs typeface="Arial" panose="020B0604020202020204" pitchFamily="34" charset="0"/>
                      </a:endParaRPr>
                    </a:p>
                  </a:txBody>
                  <a:tcPr marL="85733" marR="9533" marT="9533" marB="0" anchor="ctr"/>
                </a:tc>
                <a:tc>
                  <a:txBody>
                    <a:bodyPr/>
                    <a:lstStyle/>
                    <a:p>
                      <a:pPr marL="0" marR="0" lvl="0" indent="0" algn="ctr" rtl="0">
                        <a:spcBef>
                          <a:spcPts val="0"/>
                        </a:spcBef>
                        <a:spcAft>
                          <a:spcPts val="0"/>
                        </a:spcAft>
                        <a:buNone/>
                      </a:pPr>
                      <a:r>
                        <a:rPr lang="ru" sz="900" u="none" strike="noStrike" cap="none">
                          <a:solidFill>
                            <a:schemeClr val="tx1"/>
                          </a:solidFill>
                          <a:latin typeface="Arial" panose="020B0604020202020204" pitchFamily="34" charset="0"/>
                          <a:ea typeface="Open Sans" panose="020B0604020202020204" charset="0"/>
                          <a:cs typeface="Arial" panose="020B0604020202020204" pitchFamily="34" charset="0"/>
                          <a:sym typeface="Roboto"/>
                        </a:rPr>
                        <a:t>2 137,1(12)</a:t>
                      </a:r>
                      <a:endParaRPr sz="1500">
                        <a:solidFill>
                          <a:schemeClr val="tx1"/>
                        </a:solidFill>
                        <a:latin typeface="Arial" panose="020B0604020202020204" pitchFamily="34" charset="0"/>
                        <a:ea typeface="Open Sans" panose="020B0604020202020204" charset="0"/>
                        <a:cs typeface="Arial" panose="020B0604020202020204" pitchFamily="34" charset="0"/>
                      </a:endParaRPr>
                    </a:p>
                  </a:txBody>
                  <a:tcPr marL="85733" marR="9533" marT="9533" marB="0" anchor="ctr"/>
                </a:tc>
                <a:tc>
                  <a:txBody>
                    <a:bodyPr/>
                    <a:lstStyle/>
                    <a:p>
                      <a:pPr marL="0" marR="0" lvl="0" indent="0" algn="ctr" rtl="0">
                        <a:spcBef>
                          <a:spcPts val="0"/>
                        </a:spcBef>
                        <a:spcAft>
                          <a:spcPts val="0"/>
                        </a:spcAft>
                        <a:buNone/>
                      </a:pPr>
                      <a:r>
                        <a:rPr lang="ru" sz="900" u="none" strike="noStrike" cap="none">
                          <a:solidFill>
                            <a:schemeClr val="tx1"/>
                          </a:solidFill>
                          <a:latin typeface="Arial" panose="020B0604020202020204" pitchFamily="34" charset="0"/>
                          <a:ea typeface="Open Sans" panose="020B0604020202020204" charset="0"/>
                          <a:cs typeface="Arial" panose="020B0604020202020204" pitchFamily="34" charset="0"/>
                          <a:sym typeface="Roboto"/>
                        </a:rPr>
                        <a:t>9 065 (10)</a:t>
                      </a:r>
                      <a:endParaRPr sz="1500">
                        <a:solidFill>
                          <a:schemeClr val="tx1"/>
                        </a:solidFill>
                        <a:latin typeface="Arial" panose="020B0604020202020204" pitchFamily="34" charset="0"/>
                        <a:ea typeface="Open Sans" panose="020B0604020202020204" charset="0"/>
                        <a:cs typeface="Arial" panose="020B0604020202020204" pitchFamily="34" charset="0"/>
                      </a:endParaRPr>
                    </a:p>
                  </a:txBody>
                  <a:tcPr marL="85733" marR="9533" marT="9533" marB="0" anchor="ctr"/>
                </a:tc>
                <a:tc>
                  <a:txBody>
                    <a:bodyPr/>
                    <a:lstStyle/>
                    <a:p>
                      <a:pPr marL="0" marR="0" lvl="0" indent="0" algn="ctr" rtl="0">
                        <a:spcBef>
                          <a:spcPts val="0"/>
                        </a:spcBef>
                        <a:spcAft>
                          <a:spcPts val="0"/>
                        </a:spcAft>
                        <a:buNone/>
                      </a:pPr>
                      <a:r>
                        <a:rPr lang="ru" sz="900" u="none" strike="noStrike" cap="none">
                          <a:solidFill>
                            <a:schemeClr val="tx1"/>
                          </a:solidFill>
                          <a:latin typeface="Arial" panose="020B0604020202020204" pitchFamily="34" charset="0"/>
                          <a:ea typeface="Open Sans" panose="020B0604020202020204" charset="0"/>
                          <a:cs typeface="Arial" panose="020B0604020202020204" pitchFamily="34" charset="0"/>
                          <a:sym typeface="Roboto"/>
                        </a:rPr>
                        <a:t>300 409 (15)</a:t>
                      </a:r>
                      <a:endParaRPr sz="1500">
                        <a:solidFill>
                          <a:schemeClr val="tx1"/>
                        </a:solidFill>
                        <a:latin typeface="Arial" panose="020B0604020202020204" pitchFamily="34" charset="0"/>
                        <a:ea typeface="Open Sans" panose="020B0604020202020204" charset="0"/>
                        <a:cs typeface="Arial" panose="020B0604020202020204" pitchFamily="34" charset="0"/>
                      </a:endParaRPr>
                    </a:p>
                  </a:txBody>
                  <a:tcPr marL="85733" marR="9533" marT="9533" marB="0" anchor="ctr"/>
                </a:tc>
                <a:tc>
                  <a:txBody>
                    <a:bodyPr/>
                    <a:lstStyle/>
                    <a:p>
                      <a:pPr marL="0" marR="0" lvl="0" indent="0" algn="ctr" rtl="0">
                        <a:spcBef>
                          <a:spcPts val="0"/>
                        </a:spcBef>
                        <a:spcAft>
                          <a:spcPts val="0"/>
                        </a:spcAft>
                        <a:buNone/>
                      </a:pPr>
                      <a:r>
                        <a:rPr lang="ru" sz="900" u="none" strike="noStrike" cap="none">
                          <a:solidFill>
                            <a:schemeClr val="tx1"/>
                          </a:solidFill>
                          <a:latin typeface="Arial" panose="020B0604020202020204" pitchFamily="34" charset="0"/>
                          <a:ea typeface="Open Sans" panose="020B0604020202020204" charset="0"/>
                          <a:cs typeface="Arial" panose="020B0604020202020204" pitchFamily="34" charset="0"/>
                          <a:sym typeface="Roboto"/>
                        </a:rPr>
                        <a:t>132 655 (16)</a:t>
                      </a:r>
                      <a:endParaRPr sz="1500">
                        <a:solidFill>
                          <a:schemeClr val="tx1"/>
                        </a:solidFill>
                        <a:latin typeface="Arial" panose="020B0604020202020204" pitchFamily="34" charset="0"/>
                        <a:ea typeface="Open Sans" panose="020B0604020202020204" charset="0"/>
                        <a:cs typeface="Arial" panose="020B0604020202020204" pitchFamily="34" charset="0"/>
                      </a:endParaRPr>
                    </a:p>
                  </a:txBody>
                  <a:tcPr marL="85733" marR="9533" marT="9533" marB="0" anchor="ctr"/>
                </a:tc>
                <a:tc>
                  <a:txBody>
                    <a:bodyPr/>
                    <a:lstStyle/>
                    <a:p>
                      <a:pPr marL="0" marR="0" lvl="0" indent="0" algn="ctr" rtl="0">
                        <a:spcBef>
                          <a:spcPts val="0"/>
                        </a:spcBef>
                        <a:spcAft>
                          <a:spcPts val="0"/>
                        </a:spcAft>
                        <a:buNone/>
                      </a:pPr>
                      <a:r>
                        <a:rPr lang="ru" sz="900" u="none" strike="noStrike" cap="none">
                          <a:solidFill>
                            <a:schemeClr val="tx1"/>
                          </a:solidFill>
                          <a:latin typeface="Arial" panose="020B0604020202020204" pitchFamily="34" charset="0"/>
                          <a:ea typeface="Open Sans" panose="020B0604020202020204" charset="0"/>
                          <a:cs typeface="Arial" panose="020B0604020202020204" pitchFamily="34" charset="0"/>
                          <a:sym typeface="Roboto"/>
                        </a:rPr>
                        <a:t>2,60%</a:t>
                      </a:r>
                      <a:endParaRPr sz="1500">
                        <a:solidFill>
                          <a:schemeClr val="tx1"/>
                        </a:solidFill>
                        <a:latin typeface="Arial" panose="020B0604020202020204" pitchFamily="34" charset="0"/>
                        <a:ea typeface="Open Sans" panose="020B0604020202020204" charset="0"/>
                        <a:cs typeface="Arial" panose="020B0604020202020204" pitchFamily="34" charset="0"/>
                      </a:endParaRPr>
                    </a:p>
                  </a:txBody>
                  <a:tcPr marL="85733" marR="9533" marT="9533" marB="0" anchor="ctr"/>
                </a:tc>
                <a:tc>
                  <a:txBody>
                    <a:bodyPr/>
                    <a:lstStyle/>
                    <a:p>
                      <a:pPr marL="0" marR="0" lvl="0" indent="0" algn="ctr" rtl="0">
                        <a:spcBef>
                          <a:spcPts val="0"/>
                        </a:spcBef>
                        <a:spcAft>
                          <a:spcPts val="0"/>
                        </a:spcAft>
                        <a:buNone/>
                      </a:pPr>
                      <a:r>
                        <a:rPr lang="ru" sz="900" u="none" strike="noStrike" cap="none">
                          <a:solidFill>
                            <a:schemeClr val="tx1"/>
                          </a:solidFill>
                          <a:latin typeface="Arial" panose="020B0604020202020204" pitchFamily="34" charset="0"/>
                          <a:ea typeface="Open Sans" panose="020B0604020202020204" charset="0"/>
                          <a:cs typeface="Arial" panose="020B0604020202020204" pitchFamily="34" charset="0"/>
                          <a:sym typeface="Roboto"/>
                        </a:rPr>
                        <a:t>49,4 (8)</a:t>
                      </a:r>
                      <a:endParaRPr sz="1500">
                        <a:solidFill>
                          <a:schemeClr val="tx1"/>
                        </a:solidFill>
                        <a:latin typeface="Arial" panose="020B0604020202020204" pitchFamily="34" charset="0"/>
                        <a:ea typeface="Open Sans" panose="020B0604020202020204" charset="0"/>
                        <a:cs typeface="Arial" panose="020B0604020202020204" pitchFamily="34" charset="0"/>
                      </a:endParaRPr>
                    </a:p>
                  </a:txBody>
                  <a:tcPr marL="85733" marR="9533" marT="9533" marB="0" anchor="ctr"/>
                </a:tc>
                <a:extLst>
                  <a:ext uri="{0D108BD9-81ED-4DB2-BD59-A6C34878D82A}">
                    <a16:rowId xmlns:a16="http://schemas.microsoft.com/office/drawing/2014/main" val="10003"/>
                  </a:ext>
                </a:extLst>
              </a:tr>
              <a:tr h="190500">
                <a:tc>
                  <a:txBody>
                    <a:bodyPr/>
                    <a:lstStyle/>
                    <a:p>
                      <a:pPr marL="0" marR="0" lvl="0" indent="0" algn="l" rtl="0">
                        <a:spcBef>
                          <a:spcPts val="0"/>
                        </a:spcBef>
                        <a:spcAft>
                          <a:spcPts val="0"/>
                        </a:spcAft>
                        <a:buNone/>
                      </a:pPr>
                      <a:r>
                        <a:rPr lang="ru" sz="900" u="none" strike="noStrike" cap="none" dirty="0">
                          <a:solidFill>
                            <a:schemeClr val="tx1"/>
                          </a:solidFill>
                          <a:latin typeface="Arial" panose="020B0604020202020204" pitchFamily="34" charset="0"/>
                          <a:ea typeface="Open Sans" panose="020B0604020202020204" charset="0"/>
                          <a:cs typeface="Arial" panose="020B0604020202020204" pitchFamily="34" charset="0"/>
                          <a:sym typeface="Roboto"/>
                        </a:rPr>
                        <a:t>Павлодарская область</a:t>
                      </a:r>
                      <a:endParaRPr sz="1500" dirty="0">
                        <a:solidFill>
                          <a:schemeClr val="tx1"/>
                        </a:solidFill>
                        <a:latin typeface="Arial" panose="020B0604020202020204" pitchFamily="34" charset="0"/>
                        <a:ea typeface="Open Sans" panose="020B0604020202020204" charset="0"/>
                        <a:cs typeface="Arial" panose="020B0604020202020204" pitchFamily="34" charset="0"/>
                      </a:endParaRPr>
                    </a:p>
                  </a:txBody>
                  <a:tcPr marL="85733" marR="9533" marT="9533" marB="0" anchor="ctr"/>
                </a:tc>
                <a:tc>
                  <a:txBody>
                    <a:bodyPr/>
                    <a:lstStyle/>
                    <a:p>
                      <a:pPr marL="0" marR="0" lvl="0" indent="0" algn="ctr" rtl="0">
                        <a:spcBef>
                          <a:spcPts val="0"/>
                        </a:spcBef>
                        <a:spcAft>
                          <a:spcPts val="0"/>
                        </a:spcAft>
                        <a:buNone/>
                      </a:pPr>
                      <a:r>
                        <a:rPr lang="ru" sz="900" u="none" strike="noStrike" cap="none">
                          <a:solidFill>
                            <a:schemeClr val="tx1"/>
                          </a:solidFill>
                          <a:latin typeface="Arial" panose="020B0604020202020204" pitchFamily="34" charset="0"/>
                          <a:ea typeface="Open Sans" panose="020B0604020202020204" charset="0"/>
                          <a:cs typeface="Arial" panose="020B0604020202020204" pitchFamily="34" charset="0"/>
                          <a:sym typeface="Roboto"/>
                        </a:rPr>
                        <a:t>2 409,1 (10)</a:t>
                      </a:r>
                      <a:endParaRPr sz="1500">
                        <a:solidFill>
                          <a:schemeClr val="tx1"/>
                        </a:solidFill>
                        <a:latin typeface="Arial" panose="020B0604020202020204" pitchFamily="34" charset="0"/>
                        <a:ea typeface="Open Sans" panose="020B0604020202020204" charset="0"/>
                        <a:cs typeface="Arial" panose="020B0604020202020204" pitchFamily="34" charset="0"/>
                      </a:endParaRPr>
                    </a:p>
                  </a:txBody>
                  <a:tcPr marL="85733" marR="9533" marT="9533" marB="0" anchor="ctr"/>
                </a:tc>
                <a:tc>
                  <a:txBody>
                    <a:bodyPr/>
                    <a:lstStyle/>
                    <a:p>
                      <a:pPr marL="0" marR="0" lvl="0" indent="0" algn="ctr" rtl="0">
                        <a:spcBef>
                          <a:spcPts val="0"/>
                        </a:spcBef>
                        <a:spcAft>
                          <a:spcPts val="0"/>
                        </a:spcAft>
                        <a:buNone/>
                      </a:pPr>
                      <a:r>
                        <a:rPr lang="ru" sz="900" u="none" strike="noStrike" cap="none">
                          <a:solidFill>
                            <a:schemeClr val="tx1"/>
                          </a:solidFill>
                          <a:latin typeface="Arial" panose="020B0604020202020204" pitchFamily="34" charset="0"/>
                          <a:ea typeface="Open Sans" panose="020B0604020202020204" charset="0"/>
                          <a:cs typeface="Arial" panose="020B0604020202020204" pitchFamily="34" charset="0"/>
                          <a:sym typeface="Roboto"/>
                        </a:rPr>
                        <a:t>10 064 (9)</a:t>
                      </a:r>
                      <a:endParaRPr sz="1500">
                        <a:solidFill>
                          <a:schemeClr val="tx1"/>
                        </a:solidFill>
                        <a:latin typeface="Arial" panose="020B0604020202020204" pitchFamily="34" charset="0"/>
                        <a:ea typeface="Open Sans" panose="020B0604020202020204" charset="0"/>
                        <a:cs typeface="Arial" panose="020B0604020202020204" pitchFamily="34" charset="0"/>
                      </a:endParaRPr>
                    </a:p>
                  </a:txBody>
                  <a:tcPr marL="85733" marR="9533" marT="9533" marB="0" anchor="ctr"/>
                </a:tc>
                <a:tc>
                  <a:txBody>
                    <a:bodyPr/>
                    <a:lstStyle/>
                    <a:p>
                      <a:pPr marL="0" marR="0" lvl="0" indent="0" algn="ctr" rtl="0">
                        <a:spcBef>
                          <a:spcPts val="0"/>
                        </a:spcBef>
                        <a:spcAft>
                          <a:spcPts val="0"/>
                        </a:spcAft>
                        <a:buNone/>
                      </a:pPr>
                      <a:r>
                        <a:rPr lang="ru" sz="900" u="none" strike="noStrike" cap="none">
                          <a:solidFill>
                            <a:schemeClr val="tx1"/>
                          </a:solidFill>
                          <a:latin typeface="Arial" panose="020B0604020202020204" pitchFamily="34" charset="0"/>
                          <a:ea typeface="Open Sans" panose="020B0604020202020204" charset="0"/>
                          <a:cs typeface="Arial" panose="020B0604020202020204" pitchFamily="34" charset="0"/>
                          <a:sym typeface="Roboto"/>
                        </a:rPr>
                        <a:t>347 261 (7)</a:t>
                      </a:r>
                      <a:endParaRPr sz="1500">
                        <a:solidFill>
                          <a:schemeClr val="tx1"/>
                        </a:solidFill>
                        <a:latin typeface="Arial" panose="020B0604020202020204" pitchFamily="34" charset="0"/>
                        <a:ea typeface="Open Sans" panose="020B0604020202020204" charset="0"/>
                        <a:cs typeface="Arial" panose="020B0604020202020204" pitchFamily="34" charset="0"/>
                      </a:endParaRPr>
                    </a:p>
                  </a:txBody>
                  <a:tcPr marL="85733" marR="9533" marT="9533" marB="0" anchor="ctr"/>
                </a:tc>
                <a:tc>
                  <a:txBody>
                    <a:bodyPr/>
                    <a:lstStyle/>
                    <a:p>
                      <a:pPr marL="0" marR="0" lvl="0" indent="0" algn="ctr" rtl="0">
                        <a:spcBef>
                          <a:spcPts val="0"/>
                        </a:spcBef>
                        <a:spcAft>
                          <a:spcPts val="0"/>
                        </a:spcAft>
                        <a:buNone/>
                      </a:pPr>
                      <a:r>
                        <a:rPr lang="ru" sz="900" u="none" strike="noStrike" cap="none" dirty="0">
                          <a:solidFill>
                            <a:schemeClr val="tx1"/>
                          </a:solidFill>
                          <a:latin typeface="Arial" panose="020B0604020202020204" pitchFamily="34" charset="0"/>
                          <a:ea typeface="Open Sans" panose="020B0604020202020204" charset="0"/>
                          <a:cs typeface="Arial" panose="020B0604020202020204" pitchFamily="34" charset="0"/>
                          <a:sym typeface="Roboto"/>
                        </a:rPr>
                        <a:t>264 219 (8)</a:t>
                      </a:r>
                      <a:endParaRPr sz="1500" dirty="0">
                        <a:solidFill>
                          <a:schemeClr val="tx1"/>
                        </a:solidFill>
                        <a:latin typeface="Arial" panose="020B0604020202020204" pitchFamily="34" charset="0"/>
                        <a:ea typeface="Open Sans" panose="020B0604020202020204" charset="0"/>
                        <a:cs typeface="Arial" panose="020B0604020202020204" pitchFamily="34" charset="0"/>
                      </a:endParaRPr>
                    </a:p>
                  </a:txBody>
                  <a:tcPr marL="85733" marR="9533" marT="9533" marB="0" anchor="ctr"/>
                </a:tc>
                <a:tc>
                  <a:txBody>
                    <a:bodyPr/>
                    <a:lstStyle/>
                    <a:p>
                      <a:pPr marL="0" marR="0" lvl="0" indent="0" algn="ctr" rtl="0">
                        <a:spcBef>
                          <a:spcPts val="0"/>
                        </a:spcBef>
                        <a:spcAft>
                          <a:spcPts val="0"/>
                        </a:spcAft>
                        <a:buNone/>
                      </a:pPr>
                      <a:r>
                        <a:rPr lang="ru" sz="900" u="none" strike="noStrike" cap="none">
                          <a:solidFill>
                            <a:schemeClr val="tx1"/>
                          </a:solidFill>
                          <a:latin typeface="Arial" panose="020B0604020202020204" pitchFamily="34" charset="0"/>
                          <a:ea typeface="Open Sans" panose="020B0604020202020204" charset="0"/>
                          <a:cs typeface="Arial" panose="020B0604020202020204" pitchFamily="34" charset="0"/>
                          <a:sym typeface="Roboto"/>
                        </a:rPr>
                        <a:t>5,20%</a:t>
                      </a:r>
                      <a:endParaRPr sz="1500">
                        <a:solidFill>
                          <a:schemeClr val="tx1"/>
                        </a:solidFill>
                        <a:latin typeface="Arial" panose="020B0604020202020204" pitchFamily="34" charset="0"/>
                        <a:ea typeface="Open Sans" panose="020B0604020202020204" charset="0"/>
                        <a:cs typeface="Arial" panose="020B0604020202020204" pitchFamily="34" charset="0"/>
                      </a:endParaRPr>
                    </a:p>
                  </a:txBody>
                  <a:tcPr marL="85733" marR="9533" marT="9533" marB="0" anchor="ctr"/>
                </a:tc>
                <a:tc>
                  <a:txBody>
                    <a:bodyPr/>
                    <a:lstStyle/>
                    <a:p>
                      <a:pPr marL="0" marR="0" lvl="0" indent="0" algn="ctr" rtl="0">
                        <a:spcBef>
                          <a:spcPts val="0"/>
                        </a:spcBef>
                        <a:spcAft>
                          <a:spcPts val="0"/>
                        </a:spcAft>
                        <a:buNone/>
                      </a:pPr>
                      <a:r>
                        <a:rPr lang="ru" sz="900" u="none" strike="noStrike" cap="none" dirty="0">
                          <a:solidFill>
                            <a:schemeClr val="tx1"/>
                          </a:solidFill>
                          <a:latin typeface="Arial" panose="020B0604020202020204" pitchFamily="34" charset="0"/>
                          <a:ea typeface="Open Sans" panose="020B0604020202020204" charset="0"/>
                          <a:cs typeface="Arial" panose="020B0604020202020204" pitchFamily="34" charset="0"/>
                          <a:sym typeface="Roboto"/>
                        </a:rPr>
                        <a:t>51,3 (2)</a:t>
                      </a:r>
                      <a:endParaRPr sz="1500" dirty="0">
                        <a:solidFill>
                          <a:schemeClr val="tx1"/>
                        </a:solidFill>
                        <a:latin typeface="Arial" panose="020B0604020202020204" pitchFamily="34" charset="0"/>
                        <a:ea typeface="Open Sans" panose="020B0604020202020204" charset="0"/>
                        <a:cs typeface="Arial" panose="020B0604020202020204" pitchFamily="34" charset="0"/>
                      </a:endParaRPr>
                    </a:p>
                  </a:txBody>
                  <a:tcPr marL="85733" marR="9533" marT="9533" marB="0" anchor="ctr"/>
                </a:tc>
                <a:extLst>
                  <a:ext uri="{0D108BD9-81ED-4DB2-BD59-A6C34878D82A}">
                    <a16:rowId xmlns:a16="http://schemas.microsoft.com/office/drawing/2014/main" val="10004"/>
                  </a:ext>
                </a:extLst>
              </a:tr>
            </a:tbl>
          </a:graphicData>
        </a:graphic>
      </p:graphicFrame>
      <p:sp>
        <p:nvSpPr>
          <p:cNvPr id="199" name="Google Shape;199;p22"/>
          <p:cNvSpPr txBox="1"/>
          <p:nvPr/>
        </p:nvSpPr>
        <p:spPr>
          <a:xfrm>
            <a:off x="899050" y="3991991"/>
            <a:ext cx="9414800" cy="276959"/>
          </a:xfrm>
          <a:prstGeom prst="rect">
            <a:avLst/>
          </a:prstGeom>
          <a:noFill/>
          <a:ln>
            <a:noFill/>
          </a:ln>
        </p:spPr>
        <p:txBody>
          <a:bodyPr spcFirstLastPara="1" wrap="square" lIns="91433" tIns="45700" rIns="91433" bIns="45700" anchor="t" anchorCtr="0">
            <a:spAutoFit/>
          </a:bodyPr>
          <a:lstStyle/>
          <a:p>
            <a:r>
              <a:rPr lang="ru" sz="1200" dirty="0">
                <a:latin typeface="Arial" panose="020B0604020202020204" pitchFamily="34" charset="0"/>
                <a:ea typeface="Open Sans" panose="020B0604020202020204" charset="0"/>
                <a:cs typeface="Arial" panose="020B0604020202020204" pitchFamily="34" charset="0"/>
                <a:sym typeface="Roboto"/>
              </a:rPr>
              <a:t>Социально-экономические показатели Актюбинской области и некоторых регионов РК</a:t>
            </a:r>
            <a:endParaRPr sz="1467" dirty="0">
              <a:latin typeface="Arial" panose="020B0604020202020204" pitchFamily="34" charset="0"/>
              <a:ea typeface="Open Sans" panose="020B0604020202020204" charset="0"/>
              <a:cs typeface="Arial" panose="020B0604020202020204" pitchFamily="34" charset="0"/>
            </a:endParaRPr>
          </a:p>
        </p:txBody>
      </p:sp>
      <p:pic>
        <p:nvPicPr>
          <p:cNvPr id="201" name="Google Shape;201;p22" descr="Изображение выглядит как текст, снимок экрана, Шрифт, карта&#10;&#10;Автоматически созданное описание"/>
          <p:cNvPicPr preferRelativeResize="0"/>
          <p:nvPr/>
        </p:nvPicPr>
        <p:blipFill rotWithShape="1">
          <a:blip r:embed="rId4">
            <a:alphaModFix/>
          </a:blip>
          <a:srcRect/>
          <a:stretch/>
        </p:blipFill>
        <p:spPr>
          <a:xfrm>
            <a:off x="1054622" y="1225834"/>
            <a:ext cx="5054973" cy="2315951"/>
          </a:xfrm>
          <a:prstGeom prst="rect">
            <a:avLst/>
          </a:prstGeom>
          <a:noFill/>
          <a:ln>
            <a:noFill/>
          </a:ln>
        </p:spPr>
      </p:pic>
      <p:sp>
        <p:nvSpPr>
          <p:cNvPr id="5" name="Заголовок 25">
            <a:extLst>
              <a:ext uri="{FF2B5EF4-FFF2-40B4-BE49-F238E27FC236}">
                <a16:creationId xmlns:a16="http://schemas.microsoft.com/office/drawing/2014/main" id="{D8BABE4F-8D9F-8AC0-9D99-DD07CB1E8836}"/>
              </a:ext>
            </a:extLst>
          </p:cNvPr>
          <p:cNvSpPr txBox="1">
            <a:spLocks/>
          </p:cNvSpPr>
          <p:nvPr/>
        </p:nvSpPr>
        <p:spPr>
          <a:xfrm>
            <a:off x="0" y="288014"/>
            <a:ext cx="12192000" cy="584775"/>
          </a:xfrm>
          <a:prstGeom prst="rect">
            <a:avLst/>
          </a:prstGeom>
        </p:spPr>
        <p:txBody>
          <a:bodyPr vert="horz" wrap="square" lIns="91440" tIns="45720" rIns="91440" bIns="45720" rtlCol="0" anchor="ctr" anchorCtr="0">
            <a:spAutoFit/>
          </a:bodyPr>
          <a:lstStyle>
            <a:lvl1pPr lvl="0">
              <a:lnSpc>
                <a:spcPct val="100000"/>
              </a:lnSpc>
              <a:spcBef>
                <a:spcPts val="0"/>
              </a:spcBef>
              <a:buNone/>
              <a:defRPr sz="3200" b="1">
                <a:solidFill>
                  <a:srgbClr val="BF9000"/>
                </a:solidFill>
                <a:latin typeface="Arial" panose="020B0604020202020204" pitchFamily="34" charset="0"/>
                <a:ea typeface="Open Sans" panose="020B0604020202020204" charset="0"/>
                <a:cs typeface="Arial" panose="020B0604020202020204" pitchFamily="34" charset="0"/>
              </a:defRPr>
            </a:lvl1pPr>
          </a:lstStyle>
          <a:p>
            <a:pPr algn="ctr"/>
            <a:r>
              <a:rPr lang="ru-RU" dirty="0">
                <a:sym typeface="Roboto"/>
              </a:rPr>
              <a:t>Макроэкономические показатели региона </a:t>
            </a:r>
          </a:p>
        </p:txBody>
      </p:sp>
      <p:graphicFrame>
        <p:nvGraphicFramePr>
          <p:cNvPr id="6" name="Диаграмма 5">
            <a:extLst>
              <a:ext uri="{FF2B5EF4-FFF2-40B4-BE49-F238E27FC236}">
                <a16:creationId xmlns:a16="http://schemas.microsoft.com/office/drawing/2014/main" id="{5E2E7344-D6CB-6ACC-7EBA-2CAC321E4332}"/>
              </a:ext>
            </a:extLst>
          </p:cNvPr>
          <p:cNvGraphicFramePr>
            <a:graphicFrameLocks noChangeAspect="1"/>
          </p:cNvGraphicFramePr>
          <p:nvPr>
            <p:extLst>
              <p:ext uri="{D42A27DB-BD31-4B8C-83A1-F6EECF244321}">
                <p14:modId xmlns:p14="http://schemas.microsoft.com/office/powerpoint/2010/main" val="2318194090"/>
              </p:ext>
            </p:extLst>
          </p:nvPr>
        </p:nvGraphicFramePr>
        <p:xfrm>
          <a:off x="6595393" y="625872"/>
          <a:ext cx="5383766" cy="320069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47598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206"/>
        <p:cNvGrpSpPr/>
        <p:nvPr/>
      </p:nvGrpSpPr>
      <p:grpSpPr>
        <a:xfrm>
          <a:off x="0" y="0"/>
          <a:ext cx="0" cy="0"/>
          <a:chOff x="0" y="0"/>
          <a:chExt cx="0" cy="0"/>
        </a:xfrm>
      </p:grpSpPr>
      <p:pic>
        <p:nvPicPr>
          <p:cNvPr id="3" name="Рисунок 2" descr="Изображение выглядит как вода, векторная графика&#10;&#10;Автоматически созданное описание">
            <a:extLst>
              <a:ext uri="{FF2B5EF4-FFF2-40B4-BE49-F238E27FC236}">
                <a16:creationId xmlns:a16="http://schemas.microsoft.com/office/drawing/2014/main" id="{82DDF49F-D79A-C8A7-4574-C6CAFE36CE65}"/>
              </a:ext>
            </a:extLst>
          </p:cNvPr>
          <p:cNvPicPr>
            <a:picLocks noChangeAspect="1"/>
          </p:cNvPicPr>
          <p:nvPr/>
        </p:nvPicPr>
        <p:blipFill>
          <a:blip r:embed="rId3">
            <a:alphaModFix amt="40000"/>
            <a:extLst>
              <a:ext uri="{28A0092B-C50C-407E-A947-70E740481C1C}">
                <a14:useLocalDpi xmlns:a14="http://schemas.microsoft.com/office/drawing/2010/main" val="0"/>
              </a:ext>
            </a:extLst>
          </a:blip>
          <a:srcRect l="14228" r="23614" b="33224"/>
          <a:stretch/>
        </p:blipFill>
        <p:spPr>
          <a:xfrm>
            <a:off x="0" y="-1"/>
            <a:ext cx="12192000" cy="6858001"/>
          </a:xfrm>
          <a:prstGeom prst="rect">
            <a:avLst/>
          </a:prstGeom>
        </p:spPr>
      </p:pic>
      <p:pic>
        <p:nvPicPr>
          <p:cNvPr id="210" name="Google Shape;210;p23"/>
          <p:cNvPicPr preferRelativeResize="0"/>
          <p:nvPr/>
        </p:nvPicPr>
        <p:blipFill rotWithShape="1">
          <a:blip r:embed="rId4">
            <a:alphaModFix/>
          </a:blip>
          <a:srcRect t="17524" r="1166" b="10001"/>
          <a:stretch/>
        </p:blipFill>
        <p:spPr>
          <a:xfrm>
            <a:off x="3815249" y="1232319"/>
            <a:ext cx="7825766" cy="3155043"/>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pic>
      <p:pic>
        <p:nvPicPr>
          <p:cNvPr id="211" name="Google Shape;211;p23" descr="Изображение выглядит как карта, текст, атлас&#10;&#10;Автоматически созданное описание"/>
          <p:cNvPicPr preferRelativeResize="0"/>
          <p:nvPr/>
        </p:nvPicPr>
        <p:blipFill rotWithShape="1">
          <a:blip r:embed="rId5">
            <a:alphaModFix/>
          </a:blip>
          <a:srcRect/>
          <a:stretch/>
        </p:blipFill>
        <p:spPr>
          <a:xfrm>
            <a:off x="325012" y="1705779"/>
            <a:ext cx="3383596" cy="2208122"/>
          </a:xfrm>
          <a:prstGeom prst="rect">
            <a:avLst/>
          </a:prstGeom>
          <a:ln/>
        </p:spPr>
        <p:style>
          <a:lnRef idx="1">
            <a:schemeClr val="accent1"/>
          </a:lnRef>
          <a:fillRef idx="2">
            <a:schemeClr val="accent1"/>
          </a:fillRef>
          <a:effectRef idx="1">
            <a:schemeClr val="accent1"/>
          </a:effectRef>
          <a:fontRef idx="minor">
            <a:schemeClr val="dk1"/>
          </a:fontRef>
        </p:style>
      </p:pic>
      <p:sp>
        <p:nvSpPr>
          <p:cNvPr id="212" name="Google Shape;212;p23"/>
          <p:cNvSpPr txBox="1"/>
          <p:nvPr/>
        </p:nvSpPr>
        <p:spPr>
          <a:xfrm>
            <a:off x="255109" y="4373966"/>
            <a:ext cx="5588400" cy="461624"/>
          </a:xfrm>
          <a:prstGeom prst="rect">
            <a:avLst/>
          </a:prstGeom>
          <a:noFill/>
          <a:ln>
            <a:noFill/>
          </a:ln>
        </p:spPr>
        <p:txBody>
          <a:bodyPr spcFirstLastPara="1" wrap="square" lIns="91433" tIns="45700" rIns="91433" bIns="45700" anchor="t" anchorCtr="0">
            <a:spAutoFit/>
          </a:bodyPr>
          <a:lstStyle/>
          <a:p>
            <a:r>
              <a:rPr lang="ru" sz="1200" dirty="0">
                <a:latin typeface="Arial" panose="020B0604020202020204" pitchFamily="34" charset="0"/>
                <a:ea typeface="Open Sans" panose="020B0604020202020204" charset="0"/>
                <a:cs typeface="Arial" panose="020B0604020202020204" pitchFamily="34" charset="0"/>
                <a:sym typeface="Roboto"/>
              </a:rPr>
              <a:t>Статистика образованности местного населения в Актюбинской области и в некоторых регионов РК </a:t>
            </a:r>
            <a:r>
              <a:rPr lang="ru" sz="933" dirty="0">
                <a:latin typeface="Arial" panose="020B0604020202020204" pitchFamily="34" charset="0"/>
                <a:ea typeface="Open Sans" panose="020B0604020202020204" charset="0"/>
                <a:cs typeface="Arial" panose="020B0604020202020204" pitchFamily="34" charset="0"/>
                <a:sym typeface="Roboto"/>
              </a:rPr>
              <a:t>(перепись населения 2022) </a:t>
            </a:r>
            <a:endParaRPr sz="1200" dirty="0">
              <a:latin typeface="Arial" panose="020B0604020202020204" pitchFamily="34" charset="0"/>
              <a:ea typeface="Open Sans" panose="020B0604020202020204" charset="0"/>
              <a:cs typeface="Arial" panose="020B0604020202020204" pitchFamily="34" charset="0"/>
              <a:sym typeface="Roboto"/>
            </a:endParaRPr>
          </a:p>
        </p:txBody>
      </p:sp>
      <p:graphicFrame>
        <p:nvGraphicFramePr>
          <p:cNvPr id="213" name="Google Shape;213;p23"/>
          <p:cNvGraphicFramePr/>
          <p:nvPr>
            <p:extLst>
              <p:ext uri="{D42A27DB-BD31-4B8C-83A1-F6EECF244321}">
                <p14:modId xmlns:p14="http://schemas.microsoft.com/office/powerpoint/2010/main" val="3338858827"/>
              </p:ext>
            </p:extLst>
          </p:nvPr>
        </p:nvGraphicFramePr>
        <p:xfrm>
          <a:off x="325012" y="4822910"/>
          <a:ext cx="6023480" cy="1626978"/>
        </p:xfrm>
        <a:graphic>
          <a:graphicData uri="http://schemas.openxmlformats.org/drawingml/2006/table">
            <a:tbl>
              <a:tblPr>
                <a:tableStyleId>{ED083AE6-46FA-4A59-8FB0-9F97EB10719F}</a:tableStyleId>
              </a:tblPr>
              <a:tblGrid>
                <a:gridCol w="1472298">
                  <a:extLst>
                    <a:ext uri="{9D8B030D-6E8A-4147-A177-3AD203B41FA5}">
                      <a16:colId xmlns:a16="http://schemas.microsoft.com/office/drawing/2014/main" val="20000"/>
                    </a:ext>
                  </a:extLst>
                </a:gridCol>
                <a:gridCol w="802589">
                  <a:extLst>
                    <a:ext uri="{9D8B030D-6E8A-4147-A177-3AD203B41FA5}">
                      <a16:colId xmlns:a16="http://schemas.microsoft.com/office/drawing/2014/main" val="20001"/>
                    </a:ext>
                  </a:extLst>
                </a:gridCol>
                <a:gridCol w="834878">
                  <a:extLst>
                    <a:ext uri="{9D8B030D-6E8A-4147-A177-3AD203B41FA5}">
                      <a16:colId xmlns:a16="http://schemas.microsoft.com/office/drawing/2014/main" val="20002"/>
                    </a:ext>
                  </a:extLst>
                </a:gridCol>
                <a:gridCol w="903590">
                  <a:extLst>
                    <a:ext uri="{9D8B030D-6E8A-4147-A177-3AD203B41FA5}">
                      <a16:colId xmlns:a16="http://schemas.microsoft.com/office/drawing/2014/main" val="20003"/>
                    </a:ext>
                  </a:extLst>
                </a:gridCol>
                <a:gridCol w="1009525">
                  <a:extLst>
                    <a:ext uri="{9D8B030D-6E8A-4147-A177-3AD203B41FA5}">
                      <a16:colId xmlns:a16="http://schemas.microsoft.com/office/drawing/2014/main" val="20004"/>
                    </a:ext>
                  </a:extLst>
                </a:gridCol>
                <a:gridCol w="1000600">
                  <a:extLst>
                    <a:ext uri="{9D8B030D-6E8A-4147-A177-3AD203B41FA5}">
                      <a16:colId xmlns:a16="http://schemas.microsoft.com/office/drawing/2014/main" val="20005"/>
                    </a:ext>
                  </a:extLst>
                </a:gridCol>
              </a:tblGrid>
              <a:tr h="393662">
                <a:tc>
                  <a:txBody>
                    <a:bodyPr/>
                    <a:lstStyle/>
                    <a:p>
                      <a:pPr marL="0" marR="0" lvl="0" indent="0" algn="ctr" rtl="0">
                        <a:spcBef>
                          <a:spcPts val="0"/>
                        </a:spcBef>
                        <a:spcAft>
                          <a:spcPts val="0"/>
                        </a:spcAft>
                        <a:buNone/>
                      </a:pPr>
                      <a:endParaRPr sz="800" b="0" i="0" u="none" strike="noStrike" cap="none" dirty="0">
                        <a:solidFill>
                          <a:srgbClr val="000000"/>
                        </a:solidFill>
                        <a:latin typeface="Arial" panose="020B0604020202020204" pitchFamily="34" charset="0"/>
                        <a:ea typeface="Open Sans" panose="020B0606030504020204" pitchFamily="34" charset="0"/>
                        <a:cs typeface="Arial" panose="020B0604020202020204" pitchFamily="34" charset="0"/>
                        <a:sym typeface="Arial"/>
                      </a:endParaRPr>
                    </a:p>
                  </a:txBody>
                  <a:tcPr marL="9533" marR="9533" marT="9533" marB="0" anchor="ctr"/>
                </a:tc>
                <a:tc>
                  <a:txBody>
                    <a:bodyPr/>
                    <a:lstStyle/>
                    <a:p>
                      <a:pPr marL="0" marR="0" lvl="0" indent="0" algn="ctr" rtl="0">
                        <a:spcBef>
                          <a:spcPts val="0"/>
                        </a:spcBef>
                        <a:spcAft>
                          <a:spcPts val="0"/>
                        </a:spcAft>
                        <a:buNone/>
                      </a:pPr>
                      <a:r>
                        <a:rPr lang="ru" sz="800" b="0" u="none" strike="noStrike" cap="none" dirty="0">
                          <a:latin typeface="Arial" panose="020B0604020202020204" pitchFamily="34" charset="0"/>
                          <a:cs typeface="Arial" panose="020B0604020202020204" pitchFamily="34" charset="0"/>
                          <a:sym typeface="Arial"/>
                        </a:rPr>
                        <a:t>Высшее</a:t>
                      </a:r>
                      <a:endParaRPr sz="800" b="0" dirty="0">
                        <a:latin typeface="Arial" panose="020B0604020202020204" pitchFamily="34" charset="0"/>
                        <a:ea typeface="Open Sans" panose="020B0606030504020204" pitchFamily="34" charset="0"/>
                        <a:cs typeface="Arial" panose="020B0604020202020204" pitchFamily="34" charset="0"/>
                      </a:endParaRPr>
                    </a:p>
                  </a:txBody>
                  <a:tcPr marL="9533" marR="9533" marT="9533" marB="0" anchor="ctr"/>
                </a:tc>
                <a:tc>
                  <a:txBody>
                    <a:bodyPr/>
                    <a:lstStyle/>
                    <a:p>
                      <a:pPr marL="0" marR="0" lvl="0" indent="0" algn="ctr" rtl="0">
                        <a:spcBef>
                          <a:spcPts val="0"/>
                        </a:spcBef>
                        <a:spcAft>
                          <a:spcPts val="0"/>
                        </a:spcAft>
                        <a:buNone/>
                      </a:pPr>
                      <a:r>
                        <a:rPr lang="ru" sz="800" b="0" u="none" strike="noStrike" cap="none" dirty="0">
                          <a:latin typeface="Arial" panose="020B0604020202020204" pitchFamily="34" charset="0"/>
                          <a:cs typeface="Arial" panose="020B0604020202020204" pitchFamily="34" charset="0"/>
                          <a:sym typeface="Arial"/>
                        </a:rPr>
                        <a:t>Поствузовское</a:t>
                      </a:r>
                      <a:endParaRPr sz="800" b="0" dirty="0">
                        <a:latin typeface="Arial" panose="020B0604020202020204" pitchFamily="34" charset="0"/>
                        <a:ea typeface="Open Sans" panose="020B0606030504020204" pitchFamily="34" charset="0"/>
                        <a:cs typeface="Arial" panose="020B0604020202020204" pitchFamily="34" charset="0"/>
                      </a:endParaRPr>
                    </a:p>
                  </a:txBody>
                  <a:tcPr marL="9533" marR="9533" marT="9533" marB="0" anchor="ctr"/>
                </a:tc>
                <a:tc>
                  <a:txBody>
                    <a:bodyPr/>
                    <a:lstStyle/>
                    <a:p>
                      <a:pPr marL="0" marR="0" lvl="0" indent="0" algn="ctr" rtl="0">
                        <a:spcBef>
                          <a:spcPts val="0"/>
                        </a:spcBef>
                        <a:spcAft>
                          <a:spcPts val="0"/>
                        </a:spcAft>
                        <a:buNone/>
                      </a:pPr>
                      <a:r>
                        <a:rPr lang="ru" sz="800" b="0" u="none" strike="noStrike" cap="none" dirty="0">
                          <a:latin typeface="Arial" panose="020B0604020202020204" pitchFamily="34" charset="0"/>
                          <a:cs typeface="Arial" panose="020B0604020202020204" pitchFamily="34" charset="0"/>
                          <a:sym typeface="Arial"/>
                        </a:rPr>
                        <a:t>Незавершенное высшее</a:t>
                      </a:r>
                      <a:endParaRPr sz="800" b="0" dirty="0">
                        <a:latin typeface="Arial" panose="020B0604020202020204" pitchFamily="34" charset="0"/>
                        <a:ea typeface="Open Sans" panose="020B0606030504020204" pitchFamily="34" charset="0"/>
                        <a:cs typeface="Arial" panose="020B0604020202020204" pitchFamily="34" charset="0"/>
                      </a:endParaRPr>
                    </a:p>
                  </a:txBody>
                  <a:tcPr marL="9533" marR="9533" marT="9533" marB="0" anchor="ctr"/>
                </a:tc>
                <a:tc>
                  <a:txBody>
                    <a:bodyPr/>
                    <a:lstStyle/>
                    <a:p>
                      <a:pPr marL="0" marR="0" lvl="0" indent="0" algn="ctr" rtl="0">
                        <a:spcBef>
                          <a:spcPts val="0"/>
                        </a:spcBef>
                        <a:spcAft>
                          <a:spcPts val="0"/>
                        </a:spcAft>
                        <a:buNone/>
                      </a:pPr>
                      <a:r>
                        <a:rPr lang="ru" sz="800" b="0" u="none" strike="noStrike" cap="none">
                          <a:latin typeface="Arial" panose="020B0604020202020204" pitchFamily="34" charset="0"/>
                          <a:cs typeface="Arial" panose="020B0604020202020204" pitchFamily="34" charset="0"/>
                          <a:sym typeface="Arial"/>
                        </a:rPr>
                        <a:t>Техническое профессиональное</a:t>
                      </a:r>
                      <a:endParaRPr sz="800" b="0">
                        <a:latin typeface="Arial" panose="020B0604020202020204" pitchFamily="34" charset="0"/>
                        <a:ea typeface="Open Sans" panose="020B0606030504020204" pitchFamily="34" charset="0"/>
                        <a:cs typeface="Arial" panose="020B0604020202020204" pitchFamily="34" charset="0"/>
                      </a:endParaRPr>
                    </a:p>
                  </a:txBody>
                  <a:tcPr marL="9533" marR="9533" marT="9533" marB="0" anchor="ctr"/>
                </a:tc>
                <a:tc>
                  <a:txBody>
                    <a:bodyPr/>
                    <a:lstStyle/>
                    <a:p>
                      <a:pPr marL="0" marR="0" lvl="0" indent="0" algn="ctr" rtl="0">
                        <a:spcBef>
                          <a:spcPts val="0"/>
                        </a:spcBef>
                        <a:spcAft>
                          <a:spcPts val="0"/>
                        </a:spcAft>
                        <a:buNone/>
                      </a:pPr>
                      <a:r>
                        <a:rPr lang="ru" sz="800" b="0" u="none" strike="noStrike" cap="none">
                          <a:latin typeface="Arial" panose="020B0604020202020204" pitchFamily="34" charset="0"/>
                          <a:cs typeface="Arial" panose="020B0604020202020204" pitchFamily="34" charset="0"/>
                          <a:sym typeface="Arial"/>
                        </a:rPr>
                        <a:t>Среднее профессиональное</a:t>
                      </a:r>
                      <a:endParaRPr sz="800" b="0">
                        <a:latin typeface="Arial" panose="020B0604020202020204" pitchFamily="34" charset="0"/>
                        <a:ea typeface="Open Sans" panose="020B0606030504020204" pitchFamily="34" charset="0"/>
                        <a:cs typeface="Arial" panose="020B0604020202020204" pitchFamily="34" charset="0"/>
                      </a:endParaRPr>
                    </a:p>
                  </a:txBody>
                  <a:tcPr marL="9533" marR="9533" marT="9533" marB="0" anchor="ctr"/>
                </a:tc>
                <a:extLst>
                  <a:ext uri="{0D108BD9-81ED-4DB2-BD59-A6C34878D82A}">
                    <a16:rowId xmlns:a16="http://schemas.microsoft.com/office/drawing/2014/main" val="10000"/>
                  </a:ext>
                </a:extLst>
              </a:tr>
              <a:tr h="308329">
                <a:tc>
                  <a:txBody>
                    <a:bodyPr/>
                    <a:lstStyle/>
                    <a:p>
                      <a:pPr marL="0" marR="0" lvl="0" indent="0" algn="l" rtl="0">
                        <a:spcBef>
                          <a:spcPts val="0"/>
                        </a:spcBef>
                        <a:spcAft>
                          <a:spcPts val="0"/>
                        </a:spcAft>
                        <a:buNone/>
                      </a:pPr>
                      <a:r>
                        <a:rPr lang="ru" sz="800" b="0" u="none" strike="noStrike" cap="none">
                          <a:latin typeface="Arial" panose="020B0604020202020204" pitchFamily="34" charset="0"/>
                          <a:cs typeface="Arial" panose="020B0604020202020204" pitchFamily="34" charset="0"/>
                          <a:sym typeface="Roboto"/>
                        </a:rPr>
                        <a:t>Актюбинская область</a:t>
                      </a:r>
                      <a:endParaRPr sz="800" b="0">
                        <a:latin typeface="Arial" panose="020B0604020202020204" pitchFamily="34" charset="0"/>
                        <a:ea typeface="Open Sans" panose="020B0606030504020204" pitchFamily="34" charset="0"/>
                        <a:cs typeface="Arial" panose="020B0604020202020204" pitchFamily="34" charset="0"/>
                      </a:endParaRPr>
                    </a:p>
                  </a:txBody>
                  <a:tcPr marL="85733" marR="9533" marT="9533" marB="0" anchor="ctr"/>
                </a:tc>
                <a:tc>
                  <a:txBody>
                    <a:bodyPr/>
                    <a:lstStyle/>
                    <a:p>
                      <a:pPr marL="0" marR="0" lvl="0" indent="0" algn="ctr" rtl="0">
                        <a:spcBef>
                          <a:spcPts val="0"/>
                        </a:spcBef>
                        <a:spcAft>
                          <a:spcPts val="0"/>
                        </a:spcAft>
                        <a:buNone/>
                      </a:pPr>
                      <a:r>
                        <a:rPr lang="ru" sz="800" b="0" u="none" strike="noStrike" cap="none" dirty="0">
                          <a:latin typeface="Arial" panose="020B0604020202020204" pitchFamily="34" charset="0"/>
                          <a:cs typeface="Arial" panose="020B0604020202020204" pitchFamily="34" charset="0"/>
                          <a:sym typeface="Roboto"/>
                        </a:rPr>
                        <a:t>17,79%</a:t>
                      </a:r>
                      <a:endParaRPr sz="800" b="0" dirty="0">
                        <a:latin typeface="Arial" panose="020B0604020202020204" pitchFamily="34" charset="0"/>
                        <a:ea typeface="Open Sans" panose="020B0606030504020204" pitchFamily="34" charset="0"/>
                        <a:cs typeface="Arial" panose="020B0604020202020204" pitchFamily="34" charset="0"/>
                      </a:endParaRPr>
                    </a:p>
                  </a:txBody>
                  <a:tcPr marL="85733" marR="9533" marT="9533" marB="0" anchor="ctr"/>
                </a:tc>
                <a:tc>
                  <a:txBody>
                    <a:bodyPr/>
                    <a:lstStyle/>
                    <a:p>
                      <a:pPr marL="0" marR="0" lvl="0" indent="0" algn="ctr" rtl="0">
                        <a:spcBef>
                          <a:spcPts val="0"/>
                        </a:spcBef>
                        <a:spcAft>
                          <a:spcPts val="0"/>
                        </a:spcAft>
                        <a:buNone/>
                      </a:pPr>
                      <a:r>
                        <a:rPr lang="ru" sz="800" b="0" u="none" strike="noStrike" cap="none" dirty="0">
                          <a:latin typeface="Arial" panose="020B0604020202020204" pitchFamily="34" charset="0"/>
                          <a:cs typeface="Arial" panose="020B0604020202020204" pitchFamily="34" charset="0"/>
                          <a:sym typeface="Roboto"/>
                        </a:rPr>
                        <a:t>0,64%</a:t>
                      </a:r>
                      <a:endParaRPr sz="800" b="0" dirty="0">
                        <a:latin typeface="Arial" panose="020B0604020202020204" pitchFamily="34" charset="0"/>
                        <a:ea typeface="Open Sans" panose="020B0606030504020204" pitchFamily="34" charset="0"/>
                        <a:cs typeface="Arial" panose="020B0604020202020204" pitchFamily="34" charset="0"/>
                      </a:endParaRPr>
                    </a:p>
                  </a:txBody>
                  <a:tcPr marL="85733" marR="9533" marT="9533" marB="0" anchor="ctr"/>
                </a:tc>
                <a:tc>
                  <a:txBody>
                    <a:bodyPr/>
                    <a:lstStyle/>
                    <a:p>
                      <a:pPr marL="0" marR="0" lvl="0" indent="0" algn="ctr" rtl="0">
                        <a:spcBef>
                          <a:spcPts val="0"/>
                        </a:spcBef>
                        <a:spcAft>
                          <a:spcPts val="0"/>
                        </a:spcAft>
                        <a:buNone/>
                      </a:pPr>
                      <a:r>
                        <a:rPr lang="ru" sz="800" b="0" u="none" strike="noStrike" cap="none">
                          <a:latin typeface="Arial" panose="020B0604020202020204" pitchFamily="34" charset="0"/>
                          <a:cs typeface="Arial" panose="020B0604020202020204" pitchFamily="34" charset="0"/>
                          <a:sym typeface="Roboto"/>
                        </a:rPr>
                        <a:t>1,08%</a:t>
                      </a:r>
                      <a:endParaRPr sz="800" b="0">
                        <a:latin typeface="Arial" panose="020B0604020202020204" pitchFamily="34" charset="0"/>
                        <a:ea typeface="Open Sans" panose="020B0606030504020204" pitchFamily="34" charset="0"/>
                        <a:cs typeface="Arial" panose="020B0604020202020204" pitchFamily="34" charset="0"/>
                      </a:endParaRPr>
                    </a:p>
                  </a:txBody>
                  <a:tcPr marL="85733" marR="9533" marT="9533" marB="0" anchor="ctr"/>
                </a:tc>
                <a:tc>
                  <a:txBody>
                    <a:bodyPr/>
                    <a:lstStyle/>
                    <a:p>
                      <a:pPr marL="0" marR="0" lvl="0" indent="0" algn="ctr" rtl="0">
                        <a:spcBef>
                          <a:spcPts val="0"/>
                        </a:spcBef>
                        <a:spcAft>
                          <a:spcPts val="0"/>
                        </a:spcAft>
                        <a:buNone/>
                      </a:pPr>
                      <a:r>
                        <a:rPr lang="ru" sz="800" b="0" u="none" strike="noStrike" cap="none">
                          <a:latin typeface="Arial" panose="020B0604020202020204" pitchFamily="34" charset="0"/>
                          <a:cs typeface="Arial" panose="020B0604020202020204" pitchFamily="34" charset="0"/>
                          <a:sym typeface="Roboto"/>
                        </a:rPr>
                        <a:t>5,03%</a:t>
                      </a:r>
                      <a:endParaRPr sz="800" b="0">
                        <a:latin typeface="Arial" panose="020B0604020202020204" pitchFamily="34" charset="0"/>
                        <a:ea typeface="Open Sans" panose="020B0606030504020204" pitchFamily="34" charset="0"/>
                        <a:cs typeface="Arial" panose="020B0604020202020204" pitchFamily="34" charset="0"/>
                      </a:endParaRPr>
                    </a:p>
                  </a:txBody>
                  <a:tcPr marL="85733" marR="9533" marT="9533" marB="0" anchor="ctr"/>
                </a:tc>
                <a:tc>
                  <a:txBody>
                    <a:bodyPr/>
                    <a:lstStyle/>
                    <a:p>
                      <a:pPr marL="0" marR="0" lvl="0" indent="0" algn="ctr" rtl="0">
                        <a:spcBef>
                          <a:spcPts val="0"/>
                        </a:spcBef>
                        <a:spcAft>
                          <a:spcPts val="0"/>
                        </a:spcAft>
                        <a:buNone/>
                      </a:pPr>
                      <a:r>
                        <a:rPr lang="ru" sz="800" b="0" u="none" strike="noStrike" cap="none" dirty="0">
                          <a:latin typeface="Arial" panose="020B0604020202020204" pitchFamily="34" charset="0"/>
                          <a:cs typeface="Arial" panose="020B0604020202020204" pitchFamily="34" charset="0"/>
                          <a:sym typeface="Roboto"/>
                        </a:rPr>
                        <a:t>13,45%</a:t>
                      </a:r>
                      <a:endParaRPr sz="800" b="0" dirty="0">
                        <a:latin typeface="Arial" panose="020B0604020202020204" pitchFamily="34" charset="0"/>
                        <a:ea typeface="Open Sans" panose="020B0606030504020204" pitchFamily="34" charset="0"/>
                        <a:cs typeface="Arial" panose="020B0604020202020204" pitchFamily="34" charset="0"/>
                      </a:endParaRPr>
                    </a:p>
                  </a:txBody>
                  <a:tcPr marL="85733" marR="9533" marT="9533" marB="0" anchor="ctr"/>
                </a:tc>
                <a:extLst>
                  <a:ext uri="{0D108BD9-81ED-4DB2-BD59-A6C34878D82A}">
                    <a16:rowId xmlns:a16="http://schemas.microsoft.com/office/drawing/2014/main" val="10001"/>
                  </a:ext>
                </a:extLst>
              </a:tr>
              <a:tr h="308329">
                <a:tc>
                  <a:txBody>
                    <a:bodyPr/>
                    <a:lstStyle/>
                    <a:p>
                      <a:pPr marL="0" marR="0" lvl="0" indent="0" algn="l" rtl="0">
                        <a:spcBef>
                          <a:spcPts val="0"/>
                        </a:spcBef>
                        <a:spcAft>
                          <a:spcPts val="0"/>
                        </a:spcAft>
                        <a:buNone/>
                      </a:pPr>
                      <a:r>
                        <a:rPr lang="ru" sz="800" b="0" u="none" strike="noStrike" cap="none" dirty="0">
                          <a:latin typeface="Arial" panose="020B0604020202020204" pitchFamily="34" charset="0"/>
                          <a:cs typeface="Arial" panose="020B0604020202020204" pitchFamily="34" charset="0"/>
                          <a:sym typeface="Roboto"/>
                        </a:rPr>
                        <a:t>Карагандинская область</a:t>
                      </a:r>
                      <a:endParaRPr sz="800" b="0" dirty="0">
                        <a:latin typeface="Arial" panose="020B0604020202020204" pitchFamily="34" charset="0"/>
                        <a:ea typeface="Open Sans" panose="020B0606030504020204" pitchFamily="34" charset="0"/>
                        <a:cs typeface="Arial" panose="020B0604020202020204" pitchFamily="34" charset="0"/>
                      </a:endParaRPr>
                    </a:p>
                  </a:txBody>
                  <a:tcPr marL="85733" marR="9533" marT="9533" marB="0" anchor="ctr"/>
                </a:tc>
                <a:tc>
                  <a:txBody>
                    <a:bodyPr/>
                    <a:lstStyle/>
                    <a:p>
                      <a:pPr marL="0" marR="0" lvl="0" indent="0" algn="ctr" rtl="0">
                        <a:spcBef>
                          <a:spcPts val="0"/>
                        </a:spcBef>
                        <a:spcAft>
                          <a:spcPts val="0"/>
                        </a:spcAft>
                        <a:buNone/>
                      </a:pPr>
                      <a:r>
                        <a:rPr lang="ru" sz="800" b="0" u="none" strike="noStrike" cap="none">
                          <a:latin typeface="Arial" panose="020B0604020202020204" pitchFamily="34" charset="0"/>
                          <a:cs typeface="Arial" panose="020B0604020202020204" pitchFamily="34" charset="0"/>
                          <a:sym typeface="Roboto"/>
                        </a:rPr>
                        <a:t>23,71%</a:t>
                      </a:r>
                      <a:endParaRPr sz="800" b="0">
                        <a:latin typeface="Arial" panose="020B0604020202020204" pitchFamily="34" charset="0"/>
                        <a:ea typeface="Open Sans" panose="020B0606030504020204" pitchFamily="34" charset="0"/>
                        <a:cs typeface="Arial" panose="020B0604020202020204" pitchFamily="34" charset="0"/>
                      </a:endParaRPr>
                    </a:p>
                  </a:txBody>
                  <a:tcPr marL="85733" marR="9533" marT="9533" marB="0" anchor="ctr"/>
                </a:tc>
                <a:tc>
                  <a:txBody>
                    <a:bodyPr/>
                    <a:lstStyle/>
                    <a:p>
                      <a:pPr marL="0" marR="0" lvl="0" indent="0" algn="ctr" rtl="0">
                        <a:spcBef>
                          <a:spcPts val="0"/>
                        </a:spcBef>
                        <a:spcAft>
                          <a:spcPts val="0"/>
                        </a:spcAft>
                        <a:buNone/>
                      </a:pPr>
                      <a:r>
                        <a:rPr lang="ru" sz="800" b="0" u="none" strike="noStrike" cap="none" dirty="0">
                          <a:latin typeface="Arial" panose="020B0604020202020204" pitchFamily="34" charset="0"/>
                          <a:cs typeface="Arial" panose="020B0604020202020204" pitchFamily="34" charset="0"/>
                          <a:sym typeface="Roboto"/>
                        </a:rPr>
                        <a:t>0,86%</a:t>
                      </a:r>
                      <a:endParaRPr sz="800" b="0" dirty="0">
                        <a:latin typeface="Arial" panose="020B0604020202020204" pitchFamily="34" charset="0"/>
                        <a:ea typeface="Open Sans" panose="020B0606030504020204" pitchFamily="34" charset="0"/>
                        <a:cs typeface="Arial" panose="020B0604020202020204" pitchFamily="34" charset="0"/>
                      </a:endParaRPr>
                    </a:p>
                  </a:txBody>
                  <a:tcPr marL="85733" marR="9533" marT="9533" marB="0" anchor="ctr"/>
                </a:tc>
                <a:tc>
                  <a:txBody>
                    <a:bodyPr/>
                    <a:lstStyle/>
                    <a:p>
                      <a:pPr marL="0" marR="0" lvl="0" indent="0" algn="ctr" rtl="0">
                        <a:spcBef>
                          <a:spcPts val="0"/>
                        </a:spcBef>
                        <a:spcAft>
                          <a:spcPts val="0"/>
                        </a:spcAft>
                        <a:buNone/>
                      </a:pPr>
                      <a:r>
                        <a:rPr lang="ru" sz="800" b="0" u="none" strike="noStrike" cap="none" dirty="0">
                          <a:latin typeface="Arial" panose="020B0604020202020204" pitchFamily="34" charset="0"/>
                          <a:cs typeface="Arial" panose="020B0604020202020204" pitchFamily="34" charset="0"/>
                          <a:sym typeface="Roboto"/>
                        </a:rPr>
                        <a:t>1,35%</a:t>
                      </a:r>
                      <a:endParaRPr sz="800" b="0" dirty="0">
                        <a:latin typeface="Arial" panose="020B0604020202020204" pitchFamily="34" charset="0"/>
                        <a:ea typeface="Open Sans" panose="020B0606030504020204" pitchFamily="34" charset="0"/>
                        <a:cs typeface="Arial" panose="020B0604020202020204" pitchFamily="34" charset="0"/>
                      </a:endParaRPr>
                    </a:p>
                  </a:txBody>
                  <a:tcPr marL="85733" marR="9533" marT="9533" marB="0" anchor="ctr"/>
                </a:tc>
                <a:tc>
                  <a:txBody>
                    <a:bodyPr/>
                    <a:lstStyle/>
                    <a:p>
                      <a:pPr marL="0" marR="0" lvl="0" indent="0" algn="ctr" rtl="0">
                        <a:spcBef>
                          <a:spcPts val="0"/>
                        </a:spcBef>
                        <a:spcAft>
                          <a:spcPts val="0"/>
                        </a:spcAft>
                        <a:buNone/>
                      </a:pPr>
                      <a:r>
                        <a:rPr lang="ru" sz="800" b="0" u="none" strike="noStrike" cap="none" dirty="0">
                          <a:latin typeface="Arial" panose="020B0604020202020204" pitchFamily="34" charset="0"/>
                          <a:cs typeface="Arial" panose="020B0604020202020204" pitchFamily="34" charset="0"/>
                          <a:sym typeface="Roboto"/>
                        </a:rPr>
                        <a:t>5,88%</a:t>
                      </a:r>
                      <a:endParaRPr sz="800" b="0" dirty="0">
                        <a:latin typeface="Arial" panose="020B0604020202020204" pitchFamily="34" charset="0"/>
                        <a:ea typeface="Open Sans" panose="020B0606030504020204" pitchFamily="34" charset="0"/>
                        <a:cs typeface="Arial" panose="020B0604020202020204" pitchFamily="34" charset="0"/>
                      </a:endParaRPr>
                    </a:p>
                  </a:txBody>
                  <a:tcPr marL="85733" marR="9533" marT="9533" marB="0" anchor="ctr"/>
                </a:tc>
                <a:tc>
                  <a:txBody>
                    <a:bodyPr/>
                    <a:lstStyle/>
                    <a:p>
                      <a:pPr marL="0" marR="0" lvl="0" indent="0" algn="ctr" rtl="0">
                        <a:spcBef>
                          <a:spcPts val="0"/>
                        </a:spcBef>
                        <a:spcAft>
                          <a:spcPts val="0"/>
                        </a:spcAft>
                        <a:buNone/>
                      </a:pPr>
                      <a:r>
                        <a:rPr lang="ru" sz="800" b="0" u="none" strike="noStrike" cap="none">
                          <a:latin typeface="Arial" panose="020B0604020202020204" pitchFamily="34" charset="0"/>
                          <a:cs typeface="Arial" panose="020B0604020202020204" pitchFamily="34" charset="0"/>
                          <a:sym typeface="Roboto"/>
                        </a:rPr>
                        <a:t>18,93%</a:t>
                      </a:r>
                      <a:endParaRPr sz="800" b="0">
                        <a:latin typeface="Arial" panose="020B0604020202020204" pitchFamily="34" charset="0"/>
                        <a:ea typeface="Open Sans" panose="020B0606030504020204" pitchFamily="34" charset="0"/>
                        <a:cs typeface="Arial" panose="020B0604020202020204" pitchFamily="34" charset="0"/>
                      </a:endParaRPr>
                    </a:p>
                  </a:txBody>
                  <a:tcPr marL="85733" marR="9533" marT="9533" marB="0" anchor="ctr"/>
                </a:tc>
                <a:extLst>
                  <a:ext uri="{0D108BD9-81ED-4DB2-BD59-A6C34878D82A}">
                    <a16:rowId xmlns:a16="http://schemas.microsoft.com/office/drawing/2014/main" val="10002"/>
                  </a:ext>
                </a:extLst>
              </a:tr>
              <a:tr h="308329">
                <a:tc>
                  <a:txBody>
                    <a:bodyPr/>
                    <a:lstStyle/>
                    <a:p>
                      <a:pPr marL="0" marR="0" lvl="0" indent="0" algn="l" rtl="0">
                        <a:spcBef>
                          <a:spcPts val="0"/>
                        </a:spcBef>
                        <a:spcAft>
                          <a:spcPts val="0"/>
                        </a:spcAft>
                        <a:buNone/>
                      </a:pPr>
                      <a:r>
                        <a:rPr lang="ru" sz="800" b="0" u="none" strike="noStrike" cap="none">
                          <a:latin typeface="Arial" panose="020B0604020202020204" pitchFamily="34" charset="0"/>
                          <a:cs typeface="Arial" panose="020B0604020202020204" pitchFamily="34" charset="0"/>
                          <a:sym typeface="Roboto"/>
                        </a:rPr>
                        <a:t>Костанайская область</a:t>
                      </a:r>
                      <a:endParaRPr sz="800" b="0">
                        <a:latin typeface="Arial" panose="020B0604020202020204" pitchFamily="34" charset="0"/>
                        <a:ea typeface="Open Sans" panose="020B0606030504020204" pitchFamily="34" charset="0"/>
                        <a:cs typeface="Arial" panose="020B0604020202020204" pitchFamily="34" charset="0"/>
                      </a:endParaRPr>
                    </a:p>
                  </a:txBody>
                  <a:tcPr marL="85733" marR="9533" marT="9533" marB="0" anchor="ctr"/>
                </a:tc>
                <a:tc>
                  <a:txBody>
                    <a:bodyPr/>
                    <a:lstStyle/>
                    <a:p>
                      <a:pPr marL="0" marR="0" lvl="0" indent="0" algn="ctr" rtl="0">
                        <a:spcBef>
                          <a:spcPts val="0"/>
                        </a:spcBef>
                        <a:spcAft>
                          <a:spcPts val="0"/>
                        </a:spcAft>
                        <a:buNone/>
                      </a:pPr>
                      <a:r>
                        <a:rPr lang="ru" sz="800" b="0" u="none" strike="noStrike" cap="none">
                          <a:latin typeface="Arial" panose="020B0604020202020204" pitchFamily="34" charset="0"/>
                          <a:cs typeface="Arial" panose="020B0604020202020204" pitchFamily="34" charset="0"/>
                          <a:sym typeface="Roboto"/>
                        </a:rPr>
                        <a:t>20,92%</a:t>
                      </a:r>
                      <a:endParaRPr sz="800" b="0">
                        <a:latin typeface="Arial" panose="020B0604020202020204" pitchFamily="34" charset="0"/>
                        <a:ea typeface="Open Sans" panose="020B0606030504020204" pitchFamily="34" charset="0"/>
                        <a:cs typeface="Arial" panose="020B0604020202020204" pitchFamily="34" charset="0"/>
                      </a:endParaRPr>
                    </a:p>
                  </a:txBody>
                  <a:tcPr marL="85733" marR="9533" marT="9533" marB="0" anchor="ctr"/>
                </a:tc>
                <a:tc>
                  <a:txBody>
                    <a:bodyPr/>
                    <a:lstStyle/>
                    <a:p>
                      <a:pPr marL="0" marR="0" lvl="0" indent="0" algn="ctr" rtl="0">
                        <a:spcBef>
                          <a:spcPts val="0"/>
                        </a:spcBef>
                        <a:spcAft>
                          <a:spcPts val="0"/>
                        </a:spcAft>
                        <a:buNone/>
                      </a:pPr>
                      <a:r>
                        <a:rPr lang="ru" sz="800" b="0" u="none" strike="noStrike" cap="none">
                          <a:latin typeface="Arial" panose="020B0604020202020204" pitchFamily="34" charset="0"/>
                          <a:cs typeface="Arial" panose="020B0604020202020204" pitchFamily="34" charset="0"/>
                          <a:sym typeface="Roboto"/>
                        </a:rPr>
                        <a:t>0,73%</a:t>
                      </a:r>
                      <a:endParaRPr sz="800" b="0">
                        <a:latin typeface="Arial" panose="020B0604020202020204" pitchFamily="34" charset="0"/>
                        <a:ea typeface="Open Sans" panose="020B0606030504020204" pitchFamily="34" charset="0"/>
                        <a:cs typeface="Arial" panose="020B0604020202020204" pitchFamily="34" charset="0"/>
                      </a:endParaRPr>
                    </a:p>
                  </a:txBody>
                  <a:tcPr marL="85733" marR="9533" marT="9533" marB="0" anchor="ctr"/>
                </a:tc>
                <a:tc>
                  <a:txBody>
                    <a:bodyPr/>
                    <a:lstStyle/>
                    <a:p>
                      <a:pPr marL="0" marR="0" lvl="0" indent="0" algn="ctr" rtl="0">
                        <a:spcBef>
                          <a:spcPts val="0"/>
                        </a:spcBef>
                        <a:spcAft>
                          <a:spcPts val="0"/>
                        </a:spcAft>
                        <a:buNone/>
                      </a:pPr>
                      <a:r>
                        <a:rPr lang="ru" sz="800" b="0" u="none" strike="noStrike" cap="none" dirty="0">
                          <a:latin typeface="Arial" panose="020B0604020202020204" pitchFamily="34" charset="0"/>
                          <a:cs typeface="Arial" panose="020B0604020202020204" pitchFamily="34" charset="0"/>
                          <a:sym typeface="Roboto"/>
                        </a:rPr>
                        <a:t>1,27%</a:t>
                      </a:r>
                      <a:endParaRPr sz="800" b="0" dirty="0">
                        <a:latin typeface="Arial" panose="020B0604020202020204" pitchFamily="34" charset="0"/>
                        <a:ea typeface="Open Sans" panose="020B0606030504020204" pitchFamily="34" charset="0"/>
                        <a:cs typeface="Arial" panose="020B0604020202020204" pitchFamily="34" charset="0"/>
                      </a:endParaRPr>
                    </a:p>
                  </a:txBody>
                  <a:tcPr marL="85733" marR="9533" marT="9533" marB="0" anchor="ctr"/>
                </a:tc>
                <a:tc>
                  <a:txBody>
                    <a:bodyPr/>
                    <a:lstStyle/>
                    <a:p>
                      <a:pPr marL="0" marR="0" lvl="0" indent="0" algn="ctr" rtl="0">
                        <a:spcBef>
                          <a:spcPts val="0"/>
                        </a:spcBef>
                        <a:spcAft>
                          <a:spcPts val="0"/>
                        </a:spcAft>
                        <a:buNone/>
                      </a:pPr>
                      <a:r>
                        <a:rPr lang="ru" sz="800" b="0" u="none" strike="noStrike" cap="none" dirty="0">
                          <a:latin typeface="Arial" panose="020B0604020202020204" pitchFamily="34" charset="0"/>
                          <a:cs typeface="Arial" panose="020B0604020202020204" pitchFamily="34" charset="0"/>
                          <a:sym typeface="Roboto"/>
                        </a:rPr>
                        <a:t>5,55%</a:t>
                      </a:r>
                      <a:endParaRPr sz="800" b="0" dirty="0">
                        <a:latin typeface="Arial" panose="020B0604020202020204" pitchFamily="34" charset="0"/>
                        <a:ea typeface="Open Sans" panose="020B0606030504020204" pitchFamily="34" charset="0"/>
                        <a:cs typeface="Arial" panose="020B0604020202020204" pitchFamily="34" charset="0"/>
                      </a:endParaRPr>
                    </a:p>
                  </a:txBody>
                  <a:tcPr marL="85733" marR="9533" marT="9533" marB="0" anchor="ctr"/>
                </a:tc>
                <a:tc>
                  <a:txBody>
                    <a:bodyPr/>
                    <a:lstStyle/>
                    <a:p>
                      <a:pPr marL="0" marR="0" lvl="0" indent="0" algn="ctr" rtl="0">
                        <a:spcBef>
                          <a:spcPts val="0"/>
                        </a:spcBef>
                        <a:spcAft>
                          <a:spcPts val="0"/>
                        </a:spcAft>
                        <a:buNone/>
                      </a:pPr>
                      <a:r>
                        <a:rPr lang="ru" sz="800" b="0" u="none" strike="noStrike" cap="none" dirty="0">
                          <a:latin typeface="Arial" panose="020B0604020202020204" pitchFamily="34" charset="0"/>
                          <a:cs typeface="Arial" panose="020B0604020202020204" pitchFamily="34" charset="0"/>
                          <a:sym typeface="Roboto"/>
                        </a:rPr>
                        <a:t>17,24%</a:t>
                      </a:r>
                      <a:endParaRPr sz="800" b="0" dirty="0">
                        <a:latin typeface="Arial" panose="020B0604020202020204" pitchFamily="34" charset="0"/>
                        <a:ea typeface="Open Sans" panose="020B0606030504020204" pitchFamily="34" charset="0"/>
                        <a:cs typeface="Arial" panose="020B0604020202020204" pitchFamily="34" charset="0"/>
                      </a:endParaRPr>
                    </a:p>
                  </a:txBody>
                  <a:tcPr marL="85733" marR="9533" marT="9533" marB="0" anchor="ctr"/>
                </a:tc>
                <a:extLst>
                  <a:ext uri="{0D108BD9-81ED-4DB2-BD59-A6C34878D82A}">
                    <a16:rowId xmlns:a16="http://schemas.microsoft.com/office/drawing/2014/main" val="10003"/>
                  </a:ext>
                </a:extLst>
              </a:tr>
              <a:tr h="308329">
                <a:tc>
                  <a:txBody>
                    <a:bodyPr/>
                    <a:lstStyle/>
                    <a:p>
                      <a:pPr marL="0" marR="0" lvl="0" indent="0" algn="l" rtl="0">
                        <a:spcBef>
                          <a:spcPts val="0"/>
                        </a:spcBef>
                        <a:spcAft>
                          <a:spcPts val="0"/>
                        </a:spcAft>
                        <a:buNone/>
                      </a:pPr>
                      <a:r>
                        <a:rPr lang="ru" sz="800" b="0" u="none" strike="noStrike" cap="none" dirty="0">
                          <a:latin typeface="Arial" panose="020B0604020202020204" pitchFamily="34" charset="0"/>
                          <a:cs typeface="Arial" panose="020B0604020202020204" pitchFamily="34" charset="0"/>
                          <a:sym typeface="Roboto"/>
                        </a:rPr>
                        <a:t>Павлодарская область</a:t>
                      </a:r>
                      <a:endParaRPr sz="800" b="0" dirty="0">
                        <a:latin typeface="Arial" panose="020B0604020202020204" pitchFamily="34" charset="0"/>
                        <a:ea typeface="Open Sans" panose="020B0606030504020204" pitchFamily="34" charset="0"/>
                        <a:cs typeface="Arial" panose="020B0604020202020204" pitchFamily="34" charset="0"/>
                      </a:endParaRPr>
                    </a:p>
                  </a:txBody>
                  <a:tcPr marL="85733" marR="9533" marT="9533" marB="0" anchor="ctr"/>
                </a:tc>
                <a:tc>
                  <a:txBody>
                    <a:bodyPr/>
                    <a:lstStyle/>
                    <a:p>
                      <a:pPr marL="0" marR="0" lvl="0" indent="0" algn="ctr" rtl="0">
                        <a:spcBef>
                          <a:spcPts val="0"/>
                        </a:spcBef>
                        <a:spcAft>
                          <a:spcPts val="0"/>
                        </a:spcAft>
                        <a:buNone/>
                      </a:pPr>
                      <a:r>
                        <a:rPr lang="ru" sz="800" b="0" u="none" strike="noStrike" cap="none">
                          <a:latin typeface="Arial" panose="020B0604020202020204" pitchFamily="34" charset="0"/>
                          <a:cs typeface="Arial" panose="020B0604020202020204" pitchFamily="34" charset="0"/>
                          <a:sym typeface="Roboto"/>
                        </a:rPr>
                        <a:t>20,48%</a:t>
                      </a:r>
                      <a:endParaRPr sz="800" b="0">
                        <a:latin typeface="Arial" panose="020B0604020202020204" pitchFamily="34" charset="0"/>
                        <a:ea typeface="Open Sans" panose="020B0606030504020204" pitchFamily="34" charset="0"/>
                        <a:cs typeface="Arial" panose="020B0604020202020204" pitchFamily="34" charset="0"/>
                      </a:endParaRPr>
                    </a:p>
                  </a:txBody>
                  <a:tcPr marL="85733" marR="9533" marT="9533" marB="0" anchor="ctr"/>
                </a:tc>
                <a:tc>
                  <a:txBody>
                    <a:bodyPr/>
                    <a:lstStyle/>
                    <a:p>
                      <a:pPr marL="0" marR="0" lvl="0" indent="0" algn="ctr" rtl="0">
                        <a:spcBef>
                          <a:spcPts val="0"/>
                        </a:spcBef>
                        <a:spcAft>
                          <a:spcPts val="0"/>
                        </a:spcAft>
                        <a:buNone/>
                      </a:pPr>
                      <a:r>
                        <a:rPr lang="ru" sz="800" b="0" u="none" strike="noStrike" cap="none">
                          <a:latin typeface="Arial" panose="020B0604020202020204" pitchFamily="34" charset="0"/>
                          <a:cs typeface="Arial" panose="020B0604020202020204" pitchFamily="34" charset="0"/>
                          <a:sym typeface="Roboto"/>
                        </a:rPr>
                        <a:t>0,73%</a:t>
                      </a:r>
                      <a:endParaRPr sz="800" b="0">
                        <a:latin typeface="Arial" panose="020B0604020202020204" pitchFamily="34" charset="0"/>
                        <a:ea typeface="Open Sans" panose="020B0606030504020204" pitchFamily="34" charset="0"/>
                        <a:cs typeface="Arial" panose="020B0604020202020204" pitchFamily="34" charset="0"/>
                      </a:endParaRPr>
                    </a:p>
                  </a:txBody>
                  <a:tcPr marL="85733" marR="9533" marT="9533" marB="0" anchor="ctr"/>
                </a:tc>
                <a:tc>
                  <a:txBody>
                    <a:bodyPr/>
                    <a:lstStyle/>
                    <a:p>
                      <a:pPr marL="0" marR="0" lvl="0" indent="0" algn="ctr" rtl="0">
                        <a:spcBef>
                          <a:spcPts val="0"/>
                        </a:spcBef>
                        <a:spcAft>
                          <a:spcPts val="0"/>
                        </a:spcAft>
                        <a:buNone/>
                      </a:pPr>
                      <a:r>
                        <a:rPr lang="ru" sz="800" b="0" u="none" strike="noStrike" cap="none" dirty="0">
                          <a:latin typeface="Arial" panose="020B0604020202020204" pitchFamily="34" charset="0"/>
                          <a:cs typeface="Arial" panose="020B0604020202020204" pitchFamily="34" charset="0"/>
                          <a:sym typeface="Roboto"/>
                        </a:rPr>
                        <a:t>1,16%</a:t>
                      </a:r>
                      <a:endParaRPr sz="800" b="0" dirty="0">
                        <a:latin typeface="Arial" panose="020B0604020202020204" pitchFamily="34" charset="0"/>
                        <a:ea typeface="Open Sans" panose="020B0606030504020204" pitchFamily="34" charset="0"/>
                        <a:cs typeface="Arial" panose="020B0604020202020204" pitchFamily="34" charset="0"/>
                      </a:endParaRPr>
                    </a:p>
                  </a:txBody>
                  <a:tcPr marL="85733" marR="9533" marT="9533" marB="0" anchor="ctr"/>
                </a:tc>
                <a:tc>
                  <a:txBody>
                    <a:bodyPr/>
                    <a:lstStyle/>
                    <a:p>
                      <a:pPr marL="0" marR="0" lvl="0" indent="0" algn="ctr" rtl="0">
                        <a:spcBef>
                          <a:spcPts val="0"/>
                        </a:spcBef>
                        <a:spcAft>
                          <a:spcPts val="0"/>
                        </a:spcAft>
                        <a:buNone/>
                      </a:pPr>
                      <a:r>
                        <a:rPr lang="ru" sz="800" b="0" u="none" strike="noStrike" cap="none" dirty="0">
                          <a:latin typeface="Arial" panose="020B0604020202020204" pitchFamily="34" charset="0"/>
                          <a:cs typeface="Arial" panose="020B0604020202020204" pitchFamily="34" charset="0"/>
                          <a:sym typeface="Roboto"/>
                        </a:rPr>
                        <a:t>4,96%</a:t>
                      </a:r>
                      <a:endParaRPr sz="800" b="0" dirty="0">
                        <a:latin typeface="Arial" panose="020B0604020202020204" pitchFamily="34" charset="0"/>
                        <a:ea typeface="Open Sans" panose="020B0606030504020204" pitchFamily="34" charset="0"/>
                        <a:cs typeface="Arial" panose="020B0604020202020204" pitchFamily="34" charset="0"/>
                      </a:endParaRPr>
                    </a:p>
                  </a:txBody>
                  <a:tcPr marL="85733" marR="9533" marT="9533" marB="0" anchor="ctr"/>
                </a:tc>
                <a:tc>
                  <a:txBody>
                    <a:bodyPr/>
                    <a:lstStyle/>
                    <a:p>
                      <a:pPr marL="0" marR="0" lvl="0" indent="0" algn="ctr" rtl="0">
                        <a:spcBef>
                          <a:spcPts val="0"/>
                        </a:spcBef>
                        <a:spcAft>
                          <a:spcPts val="0"/>
                        </a:spcAft>
                        <a:buNone/>
                      </a:pPr>
                      <a:r>
                        <a:rPr lang="ru" sz="800" b="0" u="none" strike="noStrike" cap="none" dirty="0">
                          <a:latin typeface="Arial" panose="020B0604020202020204" pitchFamily="34" charset="0"/>
                          <a:cs typeface="Arial" panose="020B0604020202020204" pitchFamily="34" charset="0"/>
                          <a:sym typeface="Roboto"/>
                        </a:rPr>
                        <a:t>16,81%</a:t>
                      </a:r>
                      <a:endParaRPr sz="800" b="0" dirty="0">
                        <a:latin typeface="Arial" panose="020B0604020202020204" pitchFamily="34" charset="0"/>
                        <a:ea typeface="Open Sans" panose="020B0606030504020204" pitchFamily="34" charset="0"/>
                        <a:cs typeface="Arial" panose="020B0604020202020204" pitchFamily="34" charset="0"/>
                      </a:endParaRPr>
                    </a:p>
                  </a:txBody>
                  <a:tcPr marL="85733" marR="9533" marT="9533" marB="0" anchor="ctr"/>
                </a:tc>
                <a:extLst>
                  <a:ext uri="{0D108BD9-81ED-4DB2-BD59-A6C34878D82A}">
                    <a16:rowId xmlns:a16="http://schemas.microsoft.com/office/drawing/2014/main" val="10004"/>
                  </a:ext>
                </a:extLst>
              </a:tr>
            </a:tbl>
          </a:graphicData>
        </a:graphic>
      </p:graphicFrame>
      <p:graphicFrame>
        <p:nvGraphicFramePr>
          <p:cNvPr id="214" name="Google Shape;214;p23"/>
          <p:cNvGraphicFramePr/>
          <p:nvPr>
            <p:extLst>
              <p:ext uri="{D42A27DB-BD31-4B8C-83A1-F6EECF244321}">
                <p14:modId xmlns:p14="http://schemas.microsoft.com/office/powerpoint/2010/main" val="2434888197"/>
              </p:ext>
            </p:extLst>
          </p:nvPr>
        </p:nvGraphicFramePr>
        <p:xfrm>
          <a:off x="6557749" y="4822911"/>
          <a:ext cx="5575111" cy="1626978"/>
        </p:xfrm>
        <a:graphic>
          <a:graphicData uri="http://schemas.openxmlformats.org/drawingml/2006/table">
            <a:tbl>
              <a:tblPr>
                <a:tableStyleId>{ED083AE6-46FA-4A59-8FB0-9F97EB10719F}</a:tableStyleId>
              </a:tblPr>
              <a:tblGrid>
                <a:gridCol w="771099">
                  <a:extLst>
                    <a:ext uri="{9D8B030D-6E8A-4147-A177-3AD203B41FA5}">
                      <a16:colId xmlns:a16="http://schemas.microsoft.com/office/drawing/2014/main" val="20000"/>
                    </a:ext>
                  </a:extLst>
                </a:gridCol>
                <a:gridCol w="1367161">
                  <a:extLst>
                    <a:ext uri="{9D8B030D-6E8A-4147-A177-3AD203B41FA5}">
                      <a16:colId xmlns:a16="http://schemas.microsoft.com/office/drawing/2014/main" val="20001"/>
                    </a:ext>
                  </a:extLst>
                </a:gridCol>
                <a:gridCol w="1145617">
                  <a:extLst>
                    <a:ext uri="{9D8B030D-6E8A-4147-A177-3AD203B41FA5}">
                      <a16:colId xmlns:a16="http://schemas.microsoft.com/office/drawing/2014/main" val="20002"/>
                    </a:ext>
                  </a:extLst>
                </a:gridCol>
                <a:gridCol w="1145617">
                  <a:extLst>
                    <a:ext uri="{9D8B030D-6E8A-4147-A177-3AD203B41FA5}">
                      <a16:colId xmlns:a16="http://schemas.microsoft.com/office/drawing/2014/main" val="20003"/>
                    </a:ext>
                  </a:extLst>
                </a:gridCol>
                <a:gridCol w="1145617">
                  <a:extLst>
                    <a:ext uri="{9D8B030D-6E8A-4147-A177-3AD203B41FA5}">
                      <a16:colId xmlns:a16="http://schemas.microsoft.com/office/drawing/2014/main" val="20004"/>
                    </a:ext>
                  </a:extLst>
                </a:gridCol>
              </a:tblGrid>
              <a:tr h="894398">
                <a:tc>
                  <a:txBody>
                    <a:bodyPr/>
                    <a:lstStyle/>
                    <a:p>
                      <a:pPr marL="0" marR="0" lvl="0" indent="0" algn="ctr" rtl="0">
                        <a:spcBef>
                          <a:spcPts val="0"/>
                        </a:spcBef>
                        <a:spcAft>
                          <a:spcPts val="0"/>
                        </a:spcAft>
                        <a:buNone/>
                      </a:pPr>
                      <a:endParaRPr sz="900" b="0" i="0" u="none" strike="noStrike" cap="none" dirty="0">
                        <a:solidFill>
                          <a:srgbClr val="000000"/>
                        </a:solidFill>
                        <a:latin typeface="Arial" panose="020B0604020202020204" pitchFamily="34" charset="0"/>
                        <a:ea typeface="Open Sans" panose="020B0606030504020204" pitchFamily="34" charset="0"/>
                        <a:cs typeface="Arial" panose="020B0604020202020204" pitchFamily="34" charset="0"/>
                        <a:sym typeface="Arial"/>
                      </a:endParaRPr>
                    </a:p>
                  </a:txBody>
                  <a:tcPr marL="9533" marR="9533" marT="9533" marB="0" anchor="ctr">
                    <a:lnL w="12700" cap="flat" cmpd="sng" algn="ctr">
                      <a:solidFill>
                        <a:srgbClr val="BF9000"/>
                      </a:solidFill>
                      <a:prstDash val="solid"/>
                      <a:round/>
                      <a:headEnd type="none" w="med" len="med"/>
                      <a:tailEnd type="none" w="med" len="med"/>
                    </a:lnL>
                    <a:lnR w="12700" cap="flat" cmpd="sng" algn="ctr">
                      <a:solidFill>
                        <a:srgbClr val="BF9000"/>
                      </a:solidFill>
                      <a:prstDash val="solid"/>
                      <a:round/>
                      <a:headEnd type="none" w="med" len="med"/>
                      <a:tailEnd type="none" w="med" len="med"/>
                    </a:lnR>
                    <a:lnT w="12700" cap="flat" cmpd="sng" algn="ctr">
                      <a:solidFill>
                        <a:srgbClr val="BF9000"/>
                      </a:solidFill>
                      <a:prstDash val="solid"/>
                      <a:round/>
                      <a:headEnd type="none" w="med" len="med"/>
                      <a:tailEnd type="none" w="med" len="med"/>
                    </a:lnT>
                    <a:lnB w="12700" cap="flat" cmpd="sng" algn="ctr">
                      <a:solidFill>
                        <a:srgbClr val="BF9000"/>
                      </a:solidFill>
                      <a:prstDash val="solid"/>
                      <a:round/>
                      <a:headEnd type="none" w="med" len="med"/>
                      <a:tailEnd type="none" w="med" len="med"/>
                    </a:lnB>
                  </a:tcPr>
                </a:tc>
                <a:tc>
                  <a:txBody>
                    <a:bodyPr/>
                    <a:lstStyle/>
                    <a:p>
                      <a:pPr marL="0" marR="0" lvl="0" indent="0" algn="ctr" rtl="0">
                        <a:spcBef>
                          <a:spcPts val="0"/>
                        </a:spcBef>
                        <a:spcAft>
                          <a:spcPts val="0"/>
                        </a:spcAft>
                        <a:buNone/>
                      </a:pPr>
                      <a:r>
                        <a:rPr lang="ru" sz="900" b="0" u="none" strike="noStrike" cap="none" dirty="0">
                          <a:latin typeface="Arial" panose="020B0604020202020204" pitchFamily="34" charset="0"/>
                          <a:cs typeface="Arial" panose="020B0604020202020204" pitchFamily="34" charset="0"/>
                          <a:sym typeface="Arial"/>
                        </a:rPr>
                        <a:t>Количество зарегистрированных юридических лиц по размерности</a:t>
                      </a:r>
                      <a:endParaRPr sz="900" b="0" dirty="0">
                        <a:latin typeface="Arial" panose="020B0604020202020204" pitchFamily="34" charset="0"/>
                        <a:ea typeface="Open Sans" panose="020B0606030504020204" pitchFamily="34" charset="0"/>
                        <a:cs typeface="Arial" panose="020B0604020202020204" pitchFamily="34" charset="0"/>
                      </a:endParaRPr>
                    </a:p>
                  </a:txBody>
                  <a:tcPr marL="9533" marR="9533" marT="9533" marB="0" anchor="ctr">
                    <a:lnL w="12700" cap="flat" cmpd="sng" algn="ctr">
                      <a:solidFill>
                        <a:srgbClr val="BF9000"/>
                      </a:solidFill>
                      <a:prstDash val="solid"/>
                      <a:round/>
                      <a:headEnd type="none" w="med" len="med"/>
                      <a:tailEnd type="none" w="med" len="med"/>
                    </a:lnL>
                    <a:lnR w="12700" cap="flat" cmpd="sng" algn="ctr">
                      <a:solidFill>
                        <a:srgbClr val="BF9000"/>
                      </a:solidFill>
                      <a:prstDash val="solid"/>
                      <a:round/>
                      <a:headEnd type="none" w="med" len="med"/>
                      <a:tailEnd type="none" w="med" len="med"/>
                    </a:lnR>
                    <a:lnT w="12700" cap="flat" cmpd="sng" algn="ctr">
                      <a:solidFill>
                        <a:srgbClr val="BF9000"/>
                      </a:solidFill>
                      <a:prstDash val="solid"/>
                      <a:round/>
                      <a:headEnd type="none" w="med" len="med"/>
                      <a:tailEnd type="none" w="med" len="med"/>
                    </a:lnT>
                    <a:lnB w="12700" cap="flat" cmpd="sng" algn="ctr">
                      <a:solidFill>
                        <a:srgbClr val="BF9000"/>
                      </a:solidFill>
                      <a:prstDash val="solid"/>
                      <a:round/>
                      <a:headEnd type="none" w="med" len="med"/>
                      <a:tailEnd type="none" w="med" len="med"/>
                    </a:lnB>
                  </a:tcPr>
                </a:tc>
                <a:tc>
                  <a:txBody>
                    <a:bodyPr/>
                    <a:lstStyle/>
                    <a:p>
                      <a:pPr marL="0" marR="0" lvl="0" indent="0" algn="ctr" rtl="0">
                        <a:spcBef>
                          <a:spcPts val="0"/>
                        </a:spcBef>
                        <a:spcAft>
                          <a:spcPts val="0"/>
                        </a:spcAft>
                        <a:buNone/>
                      </a:pPr>
                      <a:r>
                        <a:rPr lang="ru" sz="900" b="0" u="none" strike="noStrike" cap="none" dirty="0">
                          <a:latin typeface="Arial" panose="020B0604020202020204" pitchFamily="34" charset="0"/>
                          <a:cs typeface="Arial" panose="020B0604020202020204" pitchFamily="34" charset="0"/>
                          <a:sym typeface="Arial"/>
                        </a:rPr>
                        <a:t>Из них, доля действующих, в %</a:t>
                      </a:r>
                      <a:endParaRPr sz="900" b="0" dirty="0">
                        <a:latin typeface="Arial" panose="020B0604020202020204" pitchFamily="34" charset="0"/>
                        <a:ea typeface="Open Sans" panose="020B0606030504020204" pitchFamily="34" charset="0"/>
                        <a:cs typeface="Arial" panose="020B0604020202020204" pitchFamily="34" charset="0"/>
                      </a:endParaRPr>
                    </a:p>
                  </a:txBody>
                  <a:tcPr marL="9533" marR="9533" marT="9533" marB="0" anchor="ctr">
                    <a:lnL w="12700" cap="flat" cmpd="sng" algn="ctr">
                      <a:solidFill>
                        <a:srgbClr val="BF9000"/>
                      </a:solidFill>
                      <a:prstDash val="solid"/>
                      <a:round/>
                      <a:headEnd type="none" w="med" len="med"/>
                      <a:tailEnd type="none" w="med" len="med"/>
                    </a:lnL>
                    <a:lnR w="12700" cap="flat" cmpd="sng" algn="ctr">
                      <a:solidFill>
                        <a:srgbClr val="BF9000"/>
                      </a:solidFill>
                      <a:prstDash val="solid"/>
                      <a:round/>
                      <a:headEnd type="none" w="med" len="med"/>
                      <a:tailEnd type="none" w="med" len="med"/>
                    </a:lnR>
                    <a:lnT w="12700" cap="flat" cmpd="sng" algn="ctr">
                      <a:solidFill>
                        <a:srgbClr val="BF9000"/>
                      </a:solidFill>
                      <a:prstDash val="solid"/>
                      <a:round/>
                      <a:headEnd type="none" w="med" len="med"/>
                      <a:tailEnd type="none" w="med" len="med"/>
                    </a:lnT>
                    <a:lnB w="12700" cap="flat" cmpd="sng" algn="ctr">
                      <a:solidFill>
                        <a:srgbClr val="BF9000"/>
                      </a:solidFill>
                      <a:prstDash val="solid"/>
                      <a:round/>
                      <a:headEnd type="none" w="med" len="med"/>
                      <a:tailEnd type="none" w="med" len="med"/>
                    </a:lnB>
                  </a:tcPr>
                </a:tc>
                <a:tc>
                  <a:txBody>
                    <a:bodyPr/>
                    <a:lstStyle/>
                    <a:p>
                      <a:pPr marL="0" marR="0" lvl="0" indent="0" algn="ctr" rtl="0">
                        <a:spcBef>
                          <a:spcPts val="0"/>
                        </a:spcBef>
                        <a:spcAft>
                          <a:spcPts val="0"/>
                        </a:spcAft>
                        <a:buNone/>
                      </a:pPr>
                      <a:r>
                        <a:rPr lang="ru" sz="900" b="0" u="none" strike="noStrike" cap="none" dirty="0">
                          <a:latin typeface="Arial" panose="020B0604020202020204" pitchFamily="34" charset="0"/>
                          <a:cs typeface="Arial" panose="020B0604020202020204" pitchFamily="34" charset="0"/>
                          <a:sym typeface="Arial"/>
                        </a:rPr>
                        <a:t>В т.ч., доля действующих юридических лиц с иностранной формой собственности, в %</a:t>
                      </a:r>
                      <a:endParaRPr sz="900" b="0" dirty="0">
                        <a:latin typeface="Arial" panose="020B0604020202020204" pitchFamily="34" charset="0"/>
                        <a:ea typeface="Open Sans" panose="020B0606030504020204" pitchFamily="34" charset="0"/>
                        <a:cs typeface="Arial" panose="020B0604020202020204" pitchFamily="34" charset="0"/>
                      </a:endParaRPr>
                    </a:p>
                  </a:txBody>
                  <a:tcPr marL="9533" marR="9533" marT="9533" marB="0" anchor="ctr">
                    <a:lnL w="12700" cap="flat" cmpd="sng" algn="ctr">
                      <a:solidFill>
                        <a:srgbClr val="BF9000"/>
                      </a:solidFill>
                      <a:prstDash val="solid"/>
                      <a:round/>
                      <a:headEnd type="none" w="med" len="med"/>
                      <a:tailEnd type="none" w="med" len="med"/>
                    </a:lnL>
                    <a:lnR w="12700" cap="flat" cmpd="sng" algn="ctr">
                      <a:solidFill>
                        <a:srgbClr val="BF9000"/>
                      </a:solidFill>
                      <a:prstDash val="solid"/>
                      <a:round/>
                      <a:headEnd type="none" w="med" len="med"/>
                      <a:tailEnd type="none" w="med" len="med"/>
                    </a:lnR>
                    <a:lnT w="12700" cap="flat" cmpd="sng" algn="ctr">
                      <a:solidFill>
                        <a:srgbClr val="BF9000"/>
                      </a:solidFill>
                      <a:prstDash val="solid"/>
                      <a:round/>
                      <a:headEnd type="none" w="med" len="med"/>
                      <a:tailEnd type="none" w="med" len="med"/>
                    </a:lnT>
                    <a:lnB w="12700" cap="flat" cmpd="sng" algn="ctr">
                      <a:solidFill>
                        <a:srgbClr val="BF9000"/>
                      </a:solidFill>
                      <a:prstDash val="solid"/>
                      <a:round/>
                      <a:headEnd type="none" w="med" len="med"/>
                      <a:tailEnd type="none" w="med" len="med"/>
                    </a:lnB>
                  </a:tcPr>
                </a:tc>
                <a:tc>
                  <a:txBody>
                    <a:bodyPr/>
                    <a:lstStyle/>
                    <a:p>
                      <a:pPr marL="0" marR="0" lvl="0" indent="0" algn="ctr" rtl="0">
                        <a:spcBef>
                          <a:spcPts val="0"/>
                        </a:spcBef>
                        <a:spcAft>
                          <a:spcPts val="0"/>
                        </a:spcAft>
                        <a:buNone/>
                      </a:pPr>
                      <a:r>
                        <a:rPr lang="ru" sz="900" b="0" u="none" strike="noStrike" cap="none" dirty="0">
                          <a:latin typeface="Arial" panose="020B0604020202020204" pitchFamily="34" charset="0"/>
                          <a:cs typeface="Arial" panose="020B0604020202020204" pitchFamily="34" charset="0"/>
                          <a:sym typeface="Arial"/>
                        </a:rPr>
                        <a:t>В т.ч., доля действующих юридических лиц с государственной формой собственности </a:t>
                      </a:r>
                      <a:endParaRPr sz="900" b="0" dirty="0">
                        <a:latin typeface="Arial" panose="020B0604020202020204" pitchFamily="34" charset="0"/>
                        <a:ea typeface="Open Sans" panose="020B0606030504020204" pitchFamily="34" charset="0"/>
                        <a:cs typeface="Arial" panose="020B0604020202020204" pitchFamily="34" charset="0"/>
                      </a:endParaRPr>
                    </a:p>
                  </a:txBody>
                  <a:tcPr marL="9533" marR="9533" marT="9533" marB="0" anchor="ctr">
                    <a:lnL w="12700" cap="flat" cmpd="sng" algn="ctr">
                      <a:solidFill>
                        <a:srgbClr val="BF9000"/>
                      </a:solidFill>
                      <a:prstDash val="solid"/>
                      <a:round/>
                      <a:headEnd type="none" w="med" len="med"/>
                      <a:tailEnd type="none" w="med" len="med"/>
                    </a:lnL>
                    <a:lnR w="12700" cap="flat" cmpd="sng" algn="ctr">
                      <a:solidFill>
                        <a:srgbClr val="BF9000"/>
                      </a:solidFill>
                      <a:prstDash val="solid"/>
                      <a:round/>
                      <a:headEnd type="none" w="med" len="med"/>
                      <a:tailEnd type="none" w="med" len="med"/>
                    </a:lnR>
                    <a:lnT w="12700" cap="flat" cmpd="sng" algn="ctr">
                      <a:solidFill>
                        <a:srgbClr val="BF9000"/>
                      </a:solidFill>
                      <a:prstDash val="solid"/>
                      <a:round/>
                      <a:headEnd type="none" w="med" len="med"/>
                      <a:tailEnd type="none" w="med" len="med"/>
                    </a:lnT>
                    <a:lnB w="12700" cap="flat" cmpd="sng" algn="ctr">
                      <a:solidFill>
                        <a:srgbClr val="BF9000"/>
                      </a:solidFill>
                      <a:prstDash val="solid"/>
                      <a:round/>
                      <a:headEnd type="none" w="med" len="med"/>
                      <a:tailEnd type="none" w="med" len="med"/>
                    </a:lnB>
                  </a:tcPr>
                </a:tc>
                <a:extLst>
                  <a:ext uri="{0D108BD9-81ED-4DB2-BD59-A6C34878D82A}">
                    <a16:rowId xmlns:a16="http://schemas.microsoft.com/office/drawing/2014/main" val="10000"/>
                  </a:ext>
                </a:extLst>
              </a:tr>
              <a:tr h="183145">
                <a:tc>
                  <a:txBody>
                    <a:bodyPr/>
                    <a:lstStyle/>
                    <a:p>
                      <a:pPr marL="0" marR="0" lvl="0" indent="0" algn="l" rtl="0">
                        <a:spcBef>
                          <a:spcPts val="0"/>
                        </a:spcBef>
                        <a:spcAft>
                          <a:spcPts val="0"/>
                        </a:spcAft>
                        <a:buNone/>
                      </a:pPr>
                      <a:r>
                        <a:rPr lang="ru" sz="900" b="0" u="none" strike="noStrike" cap="none" dirty="0">
                          <a:latin typeface="Arial" panose="020B0604020202020204" pitchFamily="34" charset="0"/>
                          <a:cs typeface="Arial" panose="020B0604020202020204" pitchFamily="34" charset="0"/>
                          <a:sym typeface="Roboto"/>
                        </a:rPr>
                        <a:t>Всего</a:t>
                      </a:r>
                      <a:endParaRPr sz="900" b="0" dirty="0">
                        <a:latin typeface="Arial" panose="020B0604020202020204" pitchFamily="34" charset="0"/>
                        <a:ea typeface="Open Sans" panose="020B0606030504020204" pitchFamily="34" charset="0"/>
                        <a:cs typeface="Arial" panose="020B0604020202020204" pitchFamily="34" charset="0"/>
                      </a:endParaRPr>
                    </a:p>
                  </a:txBody>
                  <a:tcPr marL="85733" marR="9533" marT="9533" marB="0" anchor="ctr">
                    <a:lnL w="12700" cap="flat" cmpd="sng" algn="ctr">
                      <a:solidFill>
                        <a:srgbClr val="BF9000"/>
                      </a:solidFill>
                      <a:prstDash val="solid"/>
                      <a:round/>
                      <a:headEnd type="none" w="med" len="med"/>
                      <a:tailEnd type="none" w="med" len="med"/>
                    </a:lnL>
                    <a:lnR w="12700" cap="flat" cmpd="sng" algn="ctr">
                      <a:solidFill>
                        <a:srgbClr val="BF9000"/>
                      </a:solidFill>
                      <a:prstDash val="solid"/>
                      <a:round/>
                      <a:headEnd type="none" w="med" len="med"/>
                      <a:tailEnd type="none" w="med" len="med"/>
                    </a:lnR>
                    <a:lnT w="12700" cap="flat" cmpd="sng" algn="ctr">
                      <a:solidFill>
                        <a:srgbClr val="BF9000"/>
                      </a:solidFill>
                      <a:prstDash val="solid"/>
                      <a:round/>
                      <a:headEnd type="none" w="med" len="med"/>
                      <a:tailEnd type="none" w="med" len="med"/>
                    </a:lnT>
                    <a:lnB w="12700" cap="flat" cmpd="sng" algn="ctr">
                      <a:solidFill>
                        <a:srgbClr val="BF9000"/>
                      </a:solidFill>
                      <a:prstDash val="solid"/>
                      <a:round/>
                      <a:headEnd type="none" w="med" len="med"/>
                      <a:tailEnd type="none" w="med" len="med"/>
                    </a:lnB>
                  </a:tcPr>
                </a:tc>
                <a:tc>
                  <a:txBody>
                    <a:bodyPr/>
                    <a:lstStyle/>
                    <a:p>
                      <a:pPr marL="0" marR="0" lvl="0" indent="0" algn="ctr" rtl="0">
                        <a:spcBef>
                          <a:spcPts val="0"/>
                        </a:spcBef>
                        <a:spcAft>
                          <a:spcPts val="0"/>
                        </a:spcAft>
                        <a:buNone/>
                      </a:pPr>
                      <a:r>
                        <a:rPr lang="ru" sz="900" b="0" u="none" strike="noStrike" cap="none">
                          <a:latin typeface="Arial" panose="020B0604020202020204" pitchFamily="34" charset="0"/>
                          <a:cs typeface="Arial" panose="020B0604020202020204" pitchFamily="34" charset="0"/>
                          <a:sym typeface="Roboto"/>
                        </a:rPr>
                        <a:t>19 731</a:t>
                      </a:r>
                      <a:endParaRPr sz="900" b="0">
                        <a:latin typeface="Arial" panose="020B0604020202020204" pitchFamily="34" charset="0"/>
                        <a:ea typeface="Open Sans" panose="020B0606030504020204" pitchFamily="34" charset="0"/>
                        <a:cs typeface="Arial" panose="020B0604020202020204" pitchFamily="34" charset="0"/>
                      </a:endParaRPr>
                    </a:p>
                  </a:txBody>
                  <a:tcPr marL="9533" marR="9533" marT="9533" marB="0" anchor="ctr">
                    <a:lnL w="12700" cap="flat" cmpd="sng" algn="ctr">
                      <a:solidFill>
                        <a:srgbClr val="BF9000"/>
                      </a:solidFill>
                      <a:prstDash val="solid"/>
                      <a:round/>
                      <a:headEnd type="none" w="med" len="med"/>
                      <a:tailEnd type="none" w="med" len="med"/>
                    </a:lnL>
                    <a:lnR w="12700" cap="flat" cmpd="sng" algn="ctr">
                      <a:solidFill>
                        <a:srgbClr val="BF9000"/>
                      </a:solidFill>
                      <a:prstDash val="solid"/>
                      <a:round/>
                      <a:headEnd type="none" w="med" len="med"/>
                      <a:tailEnd type="none" w="med" len="med"/>
                    </a:lnR>
                    <a:lnT w="12700" cap="flat" cmpd="sng" algn="ctr">
                      <a:solidFill>
                        <a:srgbClr val="BF9000"/>
                      </a:solidFill>
                      <a:prstDash val="solid"/>
                      <a:round/>
                      <a:headEnd type="none" w="med" len="med"/>
                      <a:tailEnd type="none" w="med" len="med"/>
                    </a:lnT>
                    <a:lnB w="12700" cap="flat" cmpd="sng" algn="ctr">
                      <a:solidFill>
                        <a:srgbClr val="BF9000"/>
                      </a:solidFill>
                      <a:prstDash val="solid"/>
                      <a:round/>
                      <a:headEnd type="none" w="med" len="med"/>
                      <a:tailEnd type="none" w="med" len="med"/>
                    </a:lnB>
                  </a:tcPr>
                </a:tc>
                <a:tc>
                  <a:txBody>
                    <a:bodyPr/>
                    <a:lstStyle/>
                    <a:p>
                      <a:pPr marL="0" marR="0" lvl="0" indent="0" algn="ctr" rtl="0">
                        <a:spcBef>
                          <a:spcPts val="0"/>
                        </a:spcBef>
                        <a:spcAft>
                          <a:spcPts val="0"/>
                        </a:spcAft>
                        <a:buNone/>
                      </a:pPr>
                      <a:r>
                        <a:rPr lang="ru" sz="900" b="0" u="none" strike="noStrike" cap="none" dirty="0">
                          <a:latin typeface="Arial" panose="020B0604020202020204" pitchFamily="34" charset="0"/>
                          <a:cs typeface="Arial" panose="020B0604020202020204" pitchFamily="34" charset="0"/>
                          <a:sym typeface="Roboto"/>
                        </a:rPr>
                        <a:t>77,90%</a:t>
                      </a:r>
                      <a:endParaRPr sz="900" b="0" dirty="0">
                        <a:latin typeface="Arial" panose="020B0604020202020204" pitchFamily="34" charset="0"/>
                        <a:ea typeface="Open Sans" panose="020B0606030504020204" pitchFamily="34" charset="0"/>
                        <a:cs typeface="Arial" panose="020B0604020202020204" pitchFamily="34" charset="0"/>
                      </a:endParaRPr>
                    </a:p>
                  </a:txBody>
                  <a:tcPr marL="9533" marR="9533" marT="9533" marB="0" anchor="ctr">
                    <a:lnL w="12700" cap="flat" cmpd="sng" algn="ctr">
                      <a:solidFill>
                        <a:srgbClr val="BF9000"/>
                      </a:solidFill>
                      <a:prstDash val="solid"/>
                      <a:round/>
                      <a:headEnd type="none" w="med" len="med"/>
                      <a:tailEnd type="none" w="med" len="med"/>
                    </a:lnL>
                    <a:lnR w="12700" cap="flat" cmpd="sng" algn="ctr">
                      <a:solidFill>
                        <a:srgbClr val="BF9000"/>
                      </a:solidFill>
                      <a:prstDash val="solid"/>
                      <a:round/>
                      <a:headEnd type="none" w="med" len="med"/>
                      <a:tailEnd type="none" w="med" len="med"/>
                    </a:lnR>
                    <a:lnT w="12700" cap="flat" cmpd="sng" algn="ctr">
                      <a:solidFill>
                        <a:srgbClr val="BF9000"/>
                      </a:solidFill>
                      <a:prstDash val="solid"/>
                      <a:round/>
                      <a:headEnd type="none" w="med" len="med"/>
                      <a:tailEnd type="none" w="med" len="med"/>
                    </a:lnT>
                    <a:lnB w="12700" cap="flat" cmpd="sng" algn="ctr">
                      <a:solidFill>
                        <a:srgbClr val="BF9000"/>
                      </a:solidFill>
                      <a:prstDash val="solid"/>
                      <a:round/>
                      <a:headEnd type="none" w="med" len="med"/>
                      <a:tailEnd type="none" w="med" len="med"/>
                    </a:lnB>
                  </a:tcPr>
                </a:tc>
                <a:tc>
                  <a:txBody>
                    <a:bodyPr/>
                    <a:lstStyle/>
                    <a:p>
                      <a:pPr marL="0" marR="0" lvl="0" indent="0" algn="ctr" rtl="0">
                        <a:spcBef>
                          <a:spcPts val="0"/>
                        </a:spcBef>
                        <a:spcAft>
                          <a:spcPts val="0"/>
                        </a:spcAft>
                        <a:buNone/>
                      </a:pPr>
                      <a:r>
                        <a:rPr lang="ru" sz="900" b="0" u="none" strike="noStrike" cap="none" dirty="0">
                          <a:latin typeface="Arial" panose="020B0604020202020204" pitchFamily="34" charset="0"/>
                          <a:cs typeface="Arial" panose="020B0604020202020204" pitchFamily="34" charset="0"/>
                          <a:sym typeface="Roboto"/>
                        </a:rPr>
                        <a:t>4,40%</a:t>
                      </a:r>
                      <a:endParaRPr sz="900" b="0" dirty="0">
                        <a:latin typeface="Arial" panose="020B0604020202020204" pitchFamily="34" charset="0"/>
                        <a:ea typeface="Open Sans" panose="020B0606030504020204" pitchFamily="34" charset="0"/>
                        <a:cs typeface="Arial" panose="020B0604020202020204" pitchFamily="34" charset="0"/>
                      </a:endParaRPr>
                    </a:p>
                  </a:txBody>
                  <a:tcPr marL="9533" marR="9533" marT="9533" marB="0" anchor="ctr">
                    <a:lnL w="12700" cap="flat" cmpd="sng" algn="ctr">
                      <a:solidFill>
                        <a:srgbClr val="BF9000"/>
                      </a:solidFill>
                      <a:prstDash val="solid"/>
                      <a:round/>
                      <a:headEnd type="none" w="med" len="med"/>
                      <a:tailEnd type="none" w="med" len="med"/>
                    </a:lnL>
                    <a:lnR w="12700" cap="flat" cmpd="sng" algn="ctr">
                      <a:solidFill>
                        <a:srgbClr val="BF9000"/>
                      </a:solidFill>
                      <a:prstDash val="solid"/>
                      <a:round/>
                      <a:headEnd type="none" w="med" len="med"/>
                      <a:tailEnd type="none" w="med" len="med"/>
                    </a:lnR>
                    <a:lnT w="12700" cap="flat" cmpd="sng" algn="ctr">
                      <a:solidFill>
                        <a:srgbClr val="BF9000"/>
                      </a:solidFill>
                      <a:prstDash val="solid"/>
                      <a:round/>
                      <a:headEnd type="none" w="med" len="med"/>
                      <a:tailEnd type="none" w="med" len="med"/>
                    </a:lnT>
                    <a:lnB w="12700" cap="flat" cmpd="sng" algn="ctr">
                      <a:solidFill>
                        <a:srgbClr val="BF9000"/>
                      </a:solidFill>
                      <a:prstDash val="solid"/>
                      <a:round/>
                      <a:headEnd type="none" w="med" len="med"/>
                      <a:tailEnd type="none" w="med" len="med"/>
                    </a:lnB>
                  </a:tcPr>
                </a:tc>
                <a:tc>
                  <a:txBody>
                    <a:bodyPr/>
                    <a:lstStyle/>
                    <a:p>
                      <a:pPr marL="0" marR="0" lvl="0" indent="0" algn="ctr" rtl="0">
                        <a:spcBef>
                          <a:spcPts val="0"/>
                        </a:spcBef>
                        <a:spcAft>
                          <a:spcPts val="0"/>
                        </a:spcAft>
                        <a:buNone/>
                      </a:pPr>
                      <a:r>
                        <a:rPr lang="ru" sz="900" b="0" u="none" strike="noStrike" cap="none">
                          <a:latin typeface="Arial" panose="020B0604020202020204" pitchFamily="34" charset="0"/>
                          <a:cs typeface="Arial" panose="020B0604020202020204" pitchFamily="34" charset="0"/>
                          <a:sym typeface="Roboto"/>
                        </a:rPr>
                        <a:t>7,40%</a:t>
                      </a:r>
                      <a:endParaRPr sz="900" b="0">
                        <a:latin typeface="Arial" panose="020B0604020202020204" pitchFamily="34" charset="0"/>
                        <a:ea typeface="Open Sans" panose="020B0606030504020204" pitchFamily="34" charset="0"/>
                        <a:cs typeface="Arial" panose="020B0604020202020204" pitchFamily="34" charset="0"/>
                      </a:endParaRPr>
                    </a:p>
                  </a:txBody>
                  <a:tcPr marL="9533" marR="9533" marT="9533" marB="0" anchor="ctr">
                    <a:lnL w="12700" cap="flat" cmpd="sng" algn="ctr">
                      <a:solidFill>
                        <a:srgbClr val="BF9000"/>
                      </a:solidFill>
                      <a:prstDash val="solid"/>
                      <a:round/>
                      <a:headEnd type="none" w="med" len="med"/>
                      <a:tailEnd type="none" w="med" len="med"/>
                    </a:lnL>
                    <a:lnR w="12700" cap="flat" cmpd="sng" algn="ctr">
                      <a:solidFill>
                        <a:srgbClr val="BF9000"/>
                      </a:solidFill>
                      <a:prstDash val="solid"/>
                      <a:round/>
                      <a:headEnd type="none" w="med" len="med"/>
                      <a:tailEnd type="none" w="med" len="med"/>
                    </a:lnR>
                    <a:lnT w="12700" cap="flat" cmpd="sng" algn="ctr">
                      <a:solidFill>
                        <a:srgbClr val="BF9000"/>
                      </a:solidFill>
                      <a:prstDash val="solid"/>
                      <a:round/>
                      <a:headEnd type="none" w="med" len="med"/>
                      <a:tailEnd type="none" w="med" len="med"/>
                    </a:lnT>
                    <a:lnB w="12700" cap="flat" cmpd="sng" algn="ctr">
                      <a:solidFill>
                        <a:srgbClr val="BF9000"/>
                      </a:solidFill>
                      <a:prstDash val="solid"/>
                      <a:round/>
                      <a:headEnd type="none" w="med" len="med"/>
                      <a:tailEnd type="none" w="med" len="med"/>
                    </a:lnB>
                  </a:tcPr>
                </a:tc>
                <a:extLst>
                  <a:ext uri="{0D108BD9-81ED-4DB2-BD59-A6C34878D82A}">
                    <a16:rowId xmlns:a16="http://schemas.microsoft.com/office/drawing/2014/main" val="10001"/>
                  </a:ext>
                </a:extLst>
              </a:tr>
              <a:tr h="183145">
                <a:tc>
                  <a:txBody>
                    <a:bodyPr/>
                    <a:lstStyle/>
                    <a:p>
                      <a:pPr marL="0" marR="0" lvl="0" indent="0" algn="l" rtl="0">
                        <a:spcBef>
                          <a:spcPts val="0"/>
                        </a:spcBef>
                        <a:spcAft>
                          <a:spcPts val="0"/>
                        </a:spcAft>
                        <a:buNone/>
                      </a:pPr>
                      <a:r>
                        <a:rPr lang="ru" sz="900" b="0" u="none" strike="noStrike" cap="none">
                          <a:latin typeface="Arial" panose="020B0604020202020204" pitchFamily="34" charset="0"/>
                          <a:cs typeface="Arial" panose="020B0604020202020204" pitchFamily="34" charset="0"/>
                          <a:sym typeface="Roboto"/>
                        </a:rPr>
                        <a:t>Малые</a:t>
                      </a:r>
                      <a:endParaRPr sz="900" b="0">
                        <a:latin typeface="Arial" panose="020B0604020202020204" pitchFamily="34" charset="0"/>
                        <a:ea typeface="Open Sans" panose="020B0606030504020204" pitchFamily="34" charset="0"/>
                        <a:cs typeface="Arial" panose="020B0604020202020204" pitchFamily="34" charset="0"/>
                      </a:endParaRPr>
                    </a:p>
                  </a:txBody>
                  <a:tcPr marL="85733" marR="9533" marT="9533" marB="0" anchor="ctr">
                    <a:lnL w="12700" cap="flat" cmpd="sng" algn="ctr">
                      <a:solidFill>
                        <a:srgbClr val="BF9000"/>
                      </a:solidFill>
                      <a:prstDash val="solid"/>
                      <a:round/>
                      <a:headEnd type="none" w="med" len="med"/>
                      <a:tailEnd type="none" w="med" len="med"/>
                    </a:lnL>
                    <a:lnR w="12700" cap="flat" cmpd="sng" algn="ctr">
                      <a:solidFill>
                        <a:srgbClr val="BF9000"/>
                      </a:solidFill>
                      <a:prstDash val="solid"/>
                      <a:round/>
                      <a:headEnd type="none" w="med" len="med"/>
                      <a:tailEnd type="none" w="med" len="med"/>
                    </a:lnR>
                    <a:lnT w="12700" cap="flat" cmpd="sng" algn="ctr">
                      <a:solidFill>
                        <a:srgbClr val="BF9000"/>
                      </a:solidFill>
                      <a:prstDash val="solid"/>
                      <a:round/>
                      <a:headEnd type="none" w="med" len="med"/>
                      <a:tailEnd type="none" w="med" len="med"/>
                    </a:lnT>
                    <a:lnB w="12700" cap="flat" cmpd="sng" algn="ctr">
                      <a:solidFill>
                        <a:srgbClr val="BF9000"/>
                      </a:solidFill>
                      <a:prstDash val="solid"/>
                      <a:round/>
                      <a:headEnd type="none" w="med" len="med"/>
                      <a:tailEnd type="none" w="med" len="med"/>
                    </a:lnB>
                  </a:tcPr>
                </a:tc>
                <a:tc>
                  <a:txBody>
                    <a:bodyPr/>
                    <a:lstStyle/>
                    <a:p>
                      <a:pPr marL="0" marR="0" lvl="0" indent="0" algn="ctr" rtl="0">
                        <a:spcBef>
                          <a:spcPts val="0"/>
                        </a:spcBef>
                        <a:spcAft>
                          <a:spcPts val="0"/>
                        </a:spcAft>
                        <a:buNone/>
                      </a:pPr>
                      <a:r>
                        <a:rPr lang="ru" sz="900" b="0" u="none" strike="noStrike" cap="none">
                          <a:latin typeface="Arial" panose="020B0604020202020204" pitchFamily="34" charset="0"/>
                          <a:cs typeface="Arial" panose="020B0604020202020204" pitchFamily="34" charset="0"/>
                          <a:sym typeface="Roboto"/>
                        </a:rPr>
                        <a:t>19 347</a:t>
                      </a:r>
                      <a:endParaRPr sz="900" b="0">
                        <a:latin typeface="Arial" panose="020B0604020202020204" pitchFamily="34" charset="0"/>
                        <a:ea typeface="Open Sans" panose="020B0606030504020204" pitchFamily="34" charset="0"/>
                        <a:cs typeface="Arial" panose="020B0604020202020204" pitchFamily="34" charset="0"/>
                      </a:endParaRPr>
                    </a:p>
                  </a:txBody>
                  <a:tcPr marL="9533" marR="9533" marT="9533" marB="0" anchor="ctr">
                    <a:lnL w="12700" cap="flat" cmpd="sng" algn="ctr">
                      <a:solidFill>
                        <a:srgbClr val="BF9000"/>
                      </a:solidFill>
                      <a:prstDash val="solid"/>
                      <a:round/>
                      <a:headEnd type="none" w="med" len="med"/>
                      <a:tailEnd type="none" w="med" len="med"/>
                    </a:lnL>
                    <a:lnR w="12700" cap="flat" cmpd="sng" algn="ctr">
                      <a:solidFill>
                        <a:srgbClr val="BF9000"/>
                      </a:solidFill>
                      <a:prstDash val="solid"/>
                      <a:round/>
                      <a:headEnd type="none" w="med" len="med"/>
                      <a:tailEnd type="none" w="med" len="med"/>
                    </a:lnR>
                    <a:lnT w="12700" cap="flat" cmpd="sng" algn="ctr">
                      <a:solidFill>
                        <a:srgbClr val="BF9000"/>
                      </a:solidFill>
                      <a:prstDash val="solid"/>
                      <a:round/>
                      <a:headEnd type="none" w="med" len="med"/>
                      <a:tailEnd type="none" w="med" len="med"/>
                    </a:lnT>
                    <a:lnB w="12700" cap="flat" cmpd="sng" algn="ctr">
                      <a:solidFill>
                        <a:srgbClr val="BF9000"/>
                      </a:solidFill>
                      <a:prstDash val="solid"/>
                      <a:round/>
                      <a:headEnd type="none" w="med" len="med"/>
                      <a:tailEnd type="none" w="med" len="med"/>
                    </a:lnB>
                  </a:tcPr>
                </a:tc>
                <a:tc>
                  <a:txBody>
                    <a:bodyPr/>
                    <a:lstStyle/>
                    <a:p>
                      <a:pPr marL="0" marR="0" lvl="0" indent="0" algn="ctr" rtl="0">
                        <a:spcBef>
                          <a:spcPts val="0"/>
                        </a:spcBef>
                        <a:spcAft>
                          <a:spcPts val="0"/>
                        </a:spcAft>
                        <a:buNone/>
                      </a:pPr>
                      <a:r>
                        <a:rPr lang="ru" sz="900" b="0" u="none" strike="noStrike" cap="none">
                          <a:latin typeface="Arial" panose="020B0604020202020204" pitchFamily="34" charset="0"/>
                          <a:cs typeface="Arial" panose="020B0604020202020204" pitchFamily="34" charset="0"/>
                          <a:sym typeface="Roboto"/>
                        </a:rPr>
                        <a:t>77,50%</a:t>
                      </a:r>
                      <a:endParaRPr sz="900" b="0">
                        <a:latin typeface="Arial" panose="020B0604020202020204" pitchFamily="34" charset="0"/>
                        <a:ea typeface="Open Sans" panose="020B0606030504020204" pitchFamily="34" charset="0"/>
                        <a:cs typeface="Arial" panose="020B0604020202020204" pitchFamily="34" charset="0"/>
                      </a:endParaRPr>
                    </a:p>
                  </a:txBody>
                  <a:tcPr marL="9533" marR="9533" marT="9533" marB="0" anchor="ctr">
                    <a:lnL w="12700" cap="flat" cmpd="sng" algn="ctr">
                      <a:solidFill>
                        <a:srgbClr val="BF9000"/>
                      </a:solidFill>
                      <a:prstDash val="solid"/>
                      <a:round/>
                      <a:headEnd type="none" w="med" len="med"/>
                      <a:tailEnd type="none" w="med" len="med"/>
                    </a:lnL>
                    <a:lnR w="12700" cap="flat" cmpd="sng" algn="ctr">
                      <a:solidFill>
                        <a:srgbClr val="BF9000"/>
                      </a:solidFill>
                      <a:prstDash val="solid"/>
                      <a:round/>
                      <a:headEnd type="none" w="med" len="med"/>
                      <a:tailEnd type="none" w="med" len="med"/>
                    </a:lnR>
                    <a:lnT w="12700" cap="flat" cmpd="sng" algn="ctr">
                      <a:solidFill>
                        <a:srgbClr val="BF9000"/>
                      </a:solidFill>
                      <a:prstDash val="solid"/>
                      <a:round/>
                      <a:headEnd type="none" w="med" len="med"/>
                      <a:tailEnd type="none" w="med" len="med"/>
                    </a:lnT>
                    <a:lnB w="12700" cap="flat" cmpd="sng" algn="ctr">
                      <a:solidFill>
                        <a:srgbClr val="BF9000"/>
                      </a:solidFill>
                      <a:prstDash val="solid"/>
                      <a:round/>
                      <a:headEnd type="none" w="med" len="med"/>
                      <a:tailEnd type="none" w="med" len="med"/>
                    </a:lnB>
                  </a:tcPr>
                </a:tc>
                <a:tc>
                  <a:txBody>
                    <a:bodyPr/>
                    <a:lstStyle/>
                    <a:p>
                      <a:pPr marL="0" marR="0" lvl="0" indent="0" algn="ctr" rtl="0">
                        <a:spcBef>
                          <a:spcPts val="0"/>
                        </a:spcBef>
                        <a:spcAft>
                          <a:spcPts val="0"/>
                        </a:spcAft>
                        <a:buNone/>
                      </a:pPr>
                      <a:r>
                        <a:rPr lang="ru" sz="900" b="0" u="none" strike="noStrike" cap="none" dirty="0">
                          <a:latin typeface="Arial" panose="020B0604020202020204" pitchFamily="34" charset="0"/>
                          <a:cs typeface="Arial" panose="020B0604020202020204" pitchFamily="34" charset="0"/>
                          <a:sym typeface="Roboto"/>
                        </a:rPr>
                        <a:t>н/д</a:t>
                      </a:r>
                      <a:endParaRPr sz="900" b="0" dirty="0">
                        <a:latin typeface="Arial" panose="020B0604020202020204" pitchFamily="34" charset="0"/>
                        <a:ea typeface="Open Sans" panose="020B0606030504020204" pitchFamily="34" charset="0"/>
                        <a:cs typeface="Arial" panose="020B0604020202020204" pitchFamily="34" charset="0"/>
                      </a:endParaRPr>
                    </a:p>
                  </a:txBody>
                  <a:tcPr marL="9533" marR="9533" marT="9533" marB="0" anchor="ctr">
                    <a:lnL w="12700" cap="flat" cmpd="sng" algn="ctr">
                      <a:solidFill>
                        <a:srgbClr val="BF9000"/>
                      </a:solidFill>
                      <a:prstDash val="solid"/>
                      <a:round/>
                      <a:headEnd type="none" w="med" len="med"/>
                      <a:tailEnd type="none" w="med" len="med"/>
                    </a:lnL>
                    <a:lnR w="12700" cap="flat" cmpd="sng" algn="ctr">
                      <a:solidFill>
                        <a:srgbClr val="BF9000"/>
                      </a:solidFill>
                      <a:prstDash val="solid"/>
                      <a:round/>
                      <a:headEnd type="none" w="med" len="med"/>
                      <a:tailEnd type="none" w="med" len="med"/>
                    </a:lnR>
                    <a:lnT w="12700" cap="flat" cmpd="sng" algn="ctr">
                      <a:solidFill>
                        <a:srgbClr val="BF9000"/>
                      </a:solidFill>
                      <a:prstDash val="solid"/>
                      <a:round/>
                      <a:headEnd type="none" w="med" len="med"/>
                      <a:tailEnd type="none" w="med" len="med"/>
                    </a:lnT>
                    <a:lnB w="12700" cap="flat" cmpd="sng" algn="ctr">
                      <a:solidFill>
                        <a:srgbClr val="BF9000"/>
                      </a:solidFill>
                      <a:prstDash val="solid"/>
                      <a:round/>
                      <a:headEnd type="none" w="med" len="med"/>
                      <a:tailEnd type="none" w="med" len="med"/>
                    </a:lnB>
                  </a:tcPr>
                </a:tc>
                <a:tc>
                  <a:txBody>
                    <a:bodyPr/>
                    <a:lstStyle/>
                    <a:p>
                      <a:pPr marL="0" marR="0" lvl="0" indent="0" algn="ctr" rtl="0">
                        <a:spcBef>
                          <a:spcPts val="0"/>
                        </a:spcBef>
                        <a:spcAft>
                          <a:spcPts val="0"/>
                        </a:spcAft>
                        <a:buNone/>
                      </a:pPr>
                      <a:r>
                        <a:rPr lang="ru" sz="900" b="0" u="none" strike="noStrike" cap="none" dirty="0">
                          <a:latin typeface="Arial" panose="020B0604020202020204" pitchFamily="34" charset="0"/>
                          <a:cs typeface="Arial" panose="020B0604020202020204" pitchFamily="34" charset="0"/>
                          <a:sym typeface="Roboto"/>
                        </a:rPr>
                        <a:t>н/д</a:t>
                      </a:r>
                      <a:endParaRPr sz="900" b="0" dirty="0">
                        <a:latin typeface="Arial" panose="020B0604020202020204" pitchFamily="34" charset="0"/>
                        <a:ea typeface="Open Sans" panose="020B0606030504020204" pitchFamily="34" charset="0"/>
                        <a:cs typeface="Arial" panose="020B0604020202020204" pitchFamily="34" charset="0"/>
                      </a:endParaRPr>
                    </a:p>
                  </a:txBody>
                  <a:tcPr marL="9533" marR="9533" marT="9533" marB="0" anchor="ctr">
                    <a:lnL w="12700" cap="flat" cmpd="sng" algn="ctr">
                      <a:solidFill>
                        <a:srgbClr val="BF9000"/>
                      </a:solidFill>
                      <a:prstDash val="solid"/>
                      <a:round/>
                      <a:headEnd type="none" w="med" len="med"/>
                      <a:tailEnd type="none" w="med" len="med"/>
                    </a:lnL>
                    <a:lnR w="12700" cap="flat" cmpd="sng" algn="ctr">
                      <a:solidFill>
                        <a:srgbClr val="BF9000"/>
                      </a:solidFill>
                      <a:prstDash val="solid"/>
                      <a:round/>
                      <a:headEnd type="none" w="med" len="med"/>
                      <a:tailEnd type="none" w="med" len="med"/>
                    </a:lnR>
                    <a:lnT w="12700" cap="flat" cmpd="sng" algn="ctr">
                      <a:solidFill>
                        <a:srgbClr val="BF9000"/>
                      </a:solidFill>
                      <a:prstDash val="solid"/>
                      <a:round/>
                      <a:headEnd type="none" w="med" len="med"/>
                      <a:tailEnd type="none" w="med" len="med"/>
                    </a:lnT>
                    <a:lnB w="12700" cap="flat" cmpd="sng" algn="ctr">
                      <a:solidFill>
                        <a:srgbClr val="BF9000"/>
                      </a:solidFill>
                      <a:prstDash val="solid"/>
                      <a:round/>
                      <a:headEnd type="none" w="med" len="med"/>
                      <a:tailEnd type="none" w="med" len="med"/>
                    </a:lnB>
                  </a:tcPr>
                </a:tc>
                <a:extLst>
                  <a:ext uri="{0D108BD9-81ED-4DB2-BD59-A6C34878D82A}">
                    <a16:rowId xmlns:a16="http://schemas.microsoft.com/office/drawing/2014/main" val="10002"/>
                  </a:ext>
                </a:extLst>
              </a:tr>
              <a:tr h="183145">
                <a:tc>
                  <a:txBody>
                    <a:bodyPr/>
                    <a:lstStyle/>
                    <a:p>
                      <a:pPr marL="0" marR="0" lvl="0" indent="0" algn="l" rtl="0">
                        <a:spcBef>
                          <a:spcPts val="0"/>
                        </a:spcBef>
                        <a:spcAft>
                          <a:spcPts val="0"/>
                        </a:spcAft>
                        <a:buNone/>
                      </a:pPr>
                      <a:r>
                        <a:rPr lang="ru" sz="900" b="0" u="none" strike="noStrike" cap="none">
                          <a:latin typeface="Arial" panose="020B0604020202020204" pitchFamily="34" charset="0"/>
                          <a:cs typeface="Arial" panose="020B0604020202020204" pitchFamily="34" charset="0"/>
                          <a:sym typeface="Roboto"/>
                        </a:rPr>
                        <a:t>Средние</a:t>
                      </a:r>
                      <a:endParaRPr sz="900" b="0">
                        <a:latin typeface="Arial" panose="020B0604020202020204" pitchFamily="34" charset="0"/>
                        <a:ea typeface="Open Sans" panose="020B0606030504020204" pitchFamily="34" charset="0"/>
                        <a:cs typeface="Arial" panose="020B0604020202020204" pitchFamily="34" charset="0"/>
                      </a:endParaRPr>
                    </a:p>
                  </a:txBody>
                  <a:tcPr marL="85733" marR="9533" marT="9533" marB="0" anchor="ctr">
                    <a:lnL w="12700" cap="flat" cmpd="sng" algn="ctr">
                      <a:solidFill>
                        <a:srgbClr val="BF9000"/>
                      </a:solidFill>
                      <a:prstDash val="solid"/>
                      <a:round/>
                      <a:headEnd type="none" w="med" len="med"/>
                      <a:tailEnd type="none" w="med" len="med"/>
                    </a:lnL>
                    <a:lnR w="12700" cap="flat" cmpd="sng" algn="ctr">
                      <a:solidFill>
                        <a:srgbClr val="BF9000"/>
                      </a:solidFill>
                      <a:prstDash val="solid"/>
                      <a:round/>
                      <a:headEnd type="none" w="med" len="med"/>
                      <a:tailEnd type="none" w="med" len="med"/>
                    </a:lnR>
                    <a:lnT w="12700" cap="flat" cmpd="sng" algn="ctr">
                      <a:solidFill>
                        <a:srgbClr val="BF9000"/>
                      </a:solidFill>
                      <a:prstDash val="solid"/>
                      <a:round/>
                      <a:headEnd type="none" w="med" len="med"/>
                      <a:tailEnd type="none" w="med" len="med"/>
                    </a:lnT>
                    <a:lnB w="12700" cap="flat" cmpd="sng" algn="ctr">
                      <a:solidFill>
                        <a:srgbClr val="BF9000"/>
                      </a:solidFill>
                      <a:prstDash val="solid"/>
                      <a:round/>
                      <a:headEnd type="none" w="med" len="med"/>
                      <a:tailEnd type="none" w="med" len="med"/>
                    </a:lnB>
                  </a:tcPr>
                </a:tc>
                <a:tc>
                  <a:txBody>
                    <a:bodyPr/>
                    <a:lstStyle/>
                    <a:p>
                      <a:pPr marL="0" marR="0" lvl="0" indent="0" algn="ctr" rtl="0">
                        <a:spcBef>
                          <a:spcPts val="0"/>
                        </a:spcBef>
                        <a:spcAft>
                          <a:spcPts val="0"/>
                        </a:spcAft>
                        <a:buNone/>
                      </a:pPr>
                      <a:r>
                        <a:rPr lang="ru" sz="900" b="0" u="none" strike="noStrike" cap="none">
                          <a:latin typeface="Arial" panose="020B0604020202020204" pitchFamily="34" charset="0"/>
                          <a:cs typeface="Arial" panose="020B0604020202020204" pitchFamily="34" charset="0"/>
                          <a:sym typeface="Roboto"/>
                        </a:rPr>
                        <a:t>290</a:t>
                      </a:r>
                      <a:endParaRPr sz="900" b="0">
                        <a:latin typeface="Arial" panose="020B0604020202020204" pitchFamily="34" charset="0"/>
                        <a:ea typeface="Open Sans" panose="020B0606030504020204" pitchFamily="34" charset="0"/>
                        <a:cs typeface="Arial" panose="020B0604020202020204" pitchFamily="34" charset="0"/>
                      </a:endParaRPr>
                    </a:p>
                  </a:txBody>
                  <a:tcPr marL="9533" marR="9533" marT="9533" marB="0" anchor="ctr">
                    <a:lnL w="12700" cap="flat" cmpd="sng" algn="ctr">
                      <a:solidFill>
                        <a:srgbClr val="BF9000"/>
                      </a:solidFill>
                      <a:prstDash val="solid"/>
                      <a:round/>
                      <a:headEnd type="none" w="med" len="med"/>
                      <a:tailEnd type="none" w="med" len="med"/>
                    </a:lnL>
                    <a:lnR w="12700" cap="flat" cmpd="sng" algn="ctr">
                      <a:solidFill>
                        <a:srgbClr val="BF9000"/>
                      </a:solidFill>
                      <a:prstDash val="solid"/>
                      <a:round/>
                      <a:headEnd type="none" w="med" len="med"/>
                      <a:tailEnd type="none" w="med" len="med"/>
                    </a:lnR>
                    <a:lnT w="12700" cap="flat" cmpd="sng" algn="ctr">
                      <a:solidFill>
                        <a:srgbClr val="BF9000"/>
                      </a:solidFill>
                      <a:prstDash val="solid"/>
                      <a:round/>
                      <a:headEnd type="none" w="med" len="med"/>
                      <a:tailEnd type="none" w="med" len="med"/>
                    </a:lnT>
                    <a:lnB w="12700" cap="flat" cmpd="sng" algn="ctr">
                      <a:solidFill>
                        <a:srgbClr val="BF9000"/>
                      </a:solidFill>
                      <a:prstDash val="solid"/>
                      <a:round/>
                      <a:headEnd type="none" w="med" len="med"/>
                      <a:tailEnd type="none" w="med" len="med"/>
                    </a:lnB>
                  </a:tcPr>
                </a:tc>
                <a:tc>
                  <a:txBody>
                    <a:bodyPr/>
                    <a:lstStyle/>
                    <a:p>
                      <a:pPr marL="0" marR="0" lvl="0" indent="0" algn="ctr" rtl="0">
                        <a:spcBef>
                          <a:spcPts val="0"/>
                        </a:spcBef>
                        <a:spcAft>
                          <a:spcPts val="0"/>
                        </a:spcAft>
                        <a:buNone/>
                      </a:pPr>
                      <a:r>
                        <a:rPr lang="ru" sz="900" b="0" u="none" strike="noStrike" cap="none">
                          <a:latin typeface="Arial" panose="020B0604020202020204" pitchFamily="34" charset="0"/>
                          <a:cs typeface="Arial" panose="020B0604020202020204" pitchFamily="34" charset="0"/>
                          <a:sym typeface="Roboto"/>
                        </a:rPr>
                        <a:t>100,00%</a:t>
                      </a:r>
                      <a:endParaRPr sz="900" b="0">
                        <a:latin typeface="Arial" panose="020B0604020202020204" pitchFamily="34" charset="0"/>
                        <a:ea typeface="Open Sans" panose="020B0606030504020204" pitchFamily="34" charset="0"/>
                        <a:cs typeface="Arial" panose="020B0604020202020204" pitchFamily="34" charset="0"/>
                      </a:endParaRPr>
                    </a:p>
                  </a:txBody>
                  <a:tcPr marL="9533" marR="9533" marT="9533" marB="0" anchor="ctr">
                    <a:lnL w="12700" cap="flat" cmpd="sng" algn="ctr">
                      <a:solidFill>
                        <a:srgbClr val="BF9000"/>
                      </a:solidFill>
                      <a:prstDash val="solid"/>
                      <a:round/>
                      <a:headEnd type="none" w="med" len="med"/>
                      <a:tailEnd type="none" w="med" len="med"/>
                    </a:lnL>
                    <a:lnR w="12700" cap="flat" cmpd="sng" algn="ctr">
                      <a:solidFill>
                        <a:srgbClr val="BF9000"/>
                      </a:solidFill>
                      <a:prstDash val="solid"/>
                      <a:round/>
                      <a:headEnd type="none" w="med" len="med"/>
                      <a:tailEnd type="none" w="med" len="med"/>
                    </a:lnR>
                    <a:lnT w="12700" cap="flat" cmpd="sng" algn="ctr">
                      <a:solidFill>
                        <a:srgbClr val="BF9000"/>
                      </a:solidFill>
                      <a:prstDash val="solid"/>
                      <a:round/>
                      <a:headEnd type="none" w="med" len="med"/>
                      <a:tailEnd type="none" w="med" len="med"/>
                    </a:lnT>
                    <a:lnB w="12700" cap="flat" cmpd="sng" algn="ctr">
                      <a:solidFill>
                        <a:srgbClr val="BF9000"/>
                      </a:solidFill>
                      <a:prstDash val="solid"/>
                      <a:round/>
                      <a:headEnd type="none" w="med" len="med"/>
                      <a:tailEnd type="none" w="med" len="med"/>
                    </a:lnB>
                  </a:tcPr>
                </a:tc>
                <a:tc>
                  <a:txBody>
                    <a:bodyPr/>
                    <a:lstStyle/>
                    <a:p>
                      <a:pPr marL="0" marR="0" lvl="0" indent="0" algn="ctr" rtl="0">
                        <a:spcBef>
                          <a:spcPts val="0"/>
                        </a:spcBef>
                        <a:spcAft>
                          <a:spcPts val="0"/>
                        </a:spcAft>
                        <a:buNone/>
                      </a:pPr>
                      <a:r>
                        <a:rPr lang="ru" sz="900" b="0" u="none" strike="noStrike" cap="none">
                          <a:latin typeface="Arial" panose="020B0604020202020204" pitchFamily="34" charset="0"/>
                          <a:cs typeface="Arial" panose="020B0604020202020204" pitchFamily="34" charset="0"/>
                          <a:sym typeface="Roboto"/>
                        </a:rPr>
                        <a:t>н/д</a:t>
                      </a:r>
                      <a:endParaRPr sz="900" b="0">
                        <a:latin typeface="Arial" panose="020B0604020202020204" pitchFamily="34" charset="0"/>
                        <a:ea typeface="Open Sans" panose="020B0606030504020204" pitchFamily="34" charset="0"/>
                        <a:cs typeface="Arial" panose="020B0604020202020204" pitchFamily="34" charset="0"/>
                      </a:endParaRPr>
                    </a:p>
                  </a:txBody>
                  <a:tcPr marL="9533" marR="9533" marT="9533" marB="0" anchor="ctr">
                    <a:lnL w="12700" cap="flat" cmpd="sng" algn="ctr">
                      <a:solidFill>
                        <a:srgbClr val="BF9000"/>
                      </a:solidFill>
                      <a:prstDash val="solid"/>
                      <a:round/>
                      <a:headEnd type="none" w="med" len="med"/>
                      <a:tailEnd type="none" w="med" len="med"/>
                    </a:lnL>
                    <a:lnR w="12700" cap="flat" cmpd="sng" algn="ctr">
                      <a:solidFill>
                        <a:srgbClr val="BF9000"/>
                      </a:solidFill>
                      <a:prstDash val="solid"/>
                      <a:round/>
                      <a:headEnd type="none" w="med" len="med"/>
                      <a:tailEnd type="none" w="med" len="med"/>
                    </a:lnR>
                    <a:lnT w="12700" cap="flat" cmpd="sng" algn="ctr">
                      <a:solidFill>
                        <a:srgbClr val="BF9000"/>
                      </a:solidFill>
                      <a:prstDash val="solid"/>
                      <a:round/>
                      <a:headEnd type="none" w="med" len="med"/>
                      <a:tailEnd type="none" w="med" len="med"/>
                    </a:lnT>
                    <a:lnB w="12700" cap="flat" cmpd="sng" algn="ctr">
                      <a:solidFill>
                        <a:srgbClr val="BF9000"/>
                      </a:solidFill>
                      <a:prstDash val="solid"/>
                      <a:round/>
                      <a:headEnd type="none" w="med" len="med"/>
                      <a:tailEnd type="none" w="med" len="med"/>
                    </a:lnB>
                  </a:tcPr>
                </a:tc>
                <a:tc>
                  <a:txBody>
                    <a:bodyPr/>
                    <a:lstStyle/>
                    <a:p>
                      <a:pPr marL="0" marR="0" lvl="0" indent="0" algn="ctr" rtl="0">
                        <a:spcBef>
                          <a:spcPts val="0"/>
                        </a:spcBef>
                        <a:spcAft>
                          <a:spcPts val="0"/>
                        </a:spcAft>
                        <a:buNone/>
                      </a:pPr>
                      <a:r>
                        <a:rPr lang="ru" sz="900" b="0" u="none" strike="noStrike" cap="none" dirty="0">
                          <a:latin typeface="Arial" panose="020B0604020202020204" pitchFamily="34" charset="0"/>
                          <a:cs typeface="Arial" panose="020B0604020202020204" pitchFamily="34" charset="0"/>
                          <a:sym typeface="Roboto"/>
                        </a:rPr>
                        <a:t>н/д</a:t>
                      </a:r>
                      <a:endParaRPr sz="900" b="0" dirty="0">
                        <a:latin typeface="Arial" panose="020B0604020202020204" pitchFamily="34" charset="0"/>
                        <a:ea typeface="Open Sans" panose="020B0606030504020204" pitchFamily="34" charset="0"/>
                        <a:cs typeface="Arial" panose="020B0604020202020204" pitchFamily="34" charset="0"/>
                      </a:endParaRPr>
                    </a:p>
                  </a:txBody>
                  <a:tcPr marL="9533" marR="9533" marT="9533" marB="0" anchor="ctr">
                    <a:lnL w="12700" cap="flat" cmpd="sng" algn="ctr">
                      <a:solidFill>
                        <a:srgbClr val="BF9000"/>
                      </a:solidFill>
                      <a:prstDash val="solid"/>
                      <a:round/>
                      <a:headEnd type="none" w="med" len="med"/>
                      <a:tailEnd type="none" w="med" len="med"/>
                    </a:lnL>
                    <a:lnR w="12700" cap="flat" cmpd="sng" algn="ctr">
                      <a:solidFill>
                        <a:srgbClr val="BF9000"/>
                      </a:solidFill>
                      <a:prstDash val="solid"/>
                      <a:round/>
                      <a:headEnd type="none" w="med" len="med"/>
                      <a:tailEnd type="none" w="med" len="med"/>
                    </a:lnR>
                    <a:lnT w="12700" cap="flat" cmpd="sng" algn="ctr">
                      <a:solidFill>
                        <a:srgbClr val="BF9000"/>
                      </a:solidFill>
                      <a:prstDash val="solid"/>
                      <a:round/>
                      <a:headEnd type="none" w="med" len="med"/>
                      <a:tailEnd type="none" w="med" len="med"/>
                    </a:lnT>
                    <a:lnB w="12700" cap="flat" cmpd="sng" algn="ctr">
                      <a:solidFill>
                        <a:srgbClr val="BF9000"/>
                      </a:solidFill>
                      <a:prstDash val="solid"/>
                      <a:round/>
                      <a:headEnd type="none" w="med" len="med"/>
                      <a:tailEnd type="none" w="med" len="med"/>
                    </a:lnB>
                  </a:tcPr>
                </a:tc>
                <a:extLst>
                  <a:ext uri="{0D108BD9-81ED-4DB2-BD59-A6C34878D82A}">
                    <a16:rowId xmlns:a16="http://schemas.microsoft.com/office/drawing/2014/main" val="10003"/>
                  </a:ext>
                </a:extLst>
              </a:tr>
              <a:tr h="183145">
                <a:tc>
                  <a:txBody>
                    <a:bodyPr/>
                    <a:lstStyle/>
                    <a:p>
                      <a:pPr marL="0" marR="0" lvl="0" indent="0" algn="l" rtl="0">
                        <a:spcBef>
                          <a:spcPts val="0"/>
                        </a:spcBef>
                        <a:spcAft>
                          <a:spcPts val="0"/>
                        </a:spcAft>
                        <a:buNone/>
                      </a:pPr>
                      <a:r>
                        <a:rPr lang="ru" sz="900" b="0" u="none" strike="noStrike" cap="none" dirty="0">
                          <a:latin typeface="Arial" panose="020B0604020202020204" pitchFamily="34" charset="0"/>
                          <a:cs typeface="Arial" panose="020B0604020202020204" pitchFamily="34" charset="0"/>
                          <a:sym typeface="Roboto"/>
                        </a:rPr>
                        <a:t>Крупные</a:t>
                      </a:r>
                      <a:endParaRPr sz="900" b="0" dirty="0">
                        <a:latin typeface="Arial" panose="020B0604020202020204" pitchFamily="34" charset="0"/>
                        <a:ea typeface="Open Sans" panose="020B0606030504020204" pitchFamily="34" charset="0"/>
                        <a:cs typeface="Arial" panose="020B0604020202020204" pitchFamily="34" charset="0"/>
                      </a:endParaRPr>
                    </a:p>
                  </a:txBody>
                  <a:tcPr marL="85733" marR="9533" marT="9533" marB="0" anchor="ctr">
                    <a:lnL w="12700" cap="flat" cmpd="sng" algn="ctr">
                      <a:solidFill>
                        <a:srgbClr val="BF9000"/>
                      </a:solidFill>
                      <a:prstDash val="solid"/>
                      <a:round/>
                      <a:headEnd type="none" w="med" len="med"/>
                      <a:tailEnd type="none" w="med" len="med"/>
                    </a:lnL>
                    <a:lnR w="12700" cap="flat" cmpd="sng" algn="ctr">
                      <a:solidFill>
                        <a:srgbClr val="BF9000"/>
                      </a:solidFill>
                      <a:prstDash val="solid"/>
                      <a:round/>
                      <a:headEnd type="none" w="med" len="med"/>
                      <a:tailEnd type="none" w="med" len="med"/>
                    </a:lnR>
                    <a:lnT w="12700" cap="flat" cmpd="sng" algn="ctr">
                      <a:solidFill>
                        <a:srgbClr val="BF9000"/>
                      </a:solidFill>
                      <a:prstDash val="solid"/>
                      <a:round/>
                      <a:headEnd type="none" w="med" len="med"/>
                      <a:tailEnd type="none" w="med" len="med"/>
                    </a:lnT>
                    <a:lnB w="12700" cap="flat" cmpd="sng" algn="ctr">
                      <a:solidFill>
                        <a:srgbClr val="BF9000"/>
                      </a:solidFill>
                      <a:prstDash val="solid"/>
                      <a:round/>
                      <a:headEnd type="none" w="med" len="med"/>
                      <a:tailEnd type="none" w="med" len="med"/>
                    </a:lnB>
                  </a:tcPr>
                </a:tc>
                <a:tc>
                  <a:txBody>
                    <a:bodyPr/>
                    <a:lstStyle/>
                    <a:p>
                      <a:pPr marL="0" marR="0" lvl="0" indent="0" algn="ctr" rtl="0">
                        <a:spcBef>
                          <a:spcPts val="0"/>
                        </a:spcBef>
                        <a:spcAft>
                          <a:spcPts val="0"/>
                        </a:spcAft>
                        <a:buNone/>
                      </a:pPr>
                      <a:r>
                        <a:rPr lang="ru" sz="900" b="0" u="none" strike="noStrike" cap="none" dirty="0">
                          <a:latin typeface="Arial" panose="020B0604020202020204" pitchFamily="34" charset="0"/>
                          <a:cs typeface="Arial" panose="020B0604020202020204" pitchFamily="34" charset="0"/>
                          <a:sym typeface="Roboto"/>
                        </a:rPr>
                        <a:t>94</a:t>
                      </a:r>
                      <a:endParaRPr sz="900" b="0" dirty="0">
                        <a:latin typeface="Arial" panose="020B0604020202020204" pitchFamily="34" charset="0"/>
                        <a:ea typeface="Open Sans" panose="020B0606030504020204" pitchFamily="34" charset="0"/>
                        <a:cs typeface="Arial" panose="020B0604020202020204" pitchFamily="34" charset="0"/>
                      </a:endParaRPr>
                    </a:p>
                  </a:txBody>
                  <a:tcPr marL="9533" marR="9533" marT="9533" marB="0" anchor="ctr">
                    <a:lnL w="12700" cap="flat" cmpd="sng" algn="ctr">
                      <a:solidFill>
                        <a:srgbClr val="BF9000"/>
                      </a:solidFill>
                      <a:prstDash val="solid"/>
                      <a:round/>
                      <a:headEnd type="none" w="med" len="med"/>
                      <a:tailEnd type="none" w="med" len="med"/>
                    </a:lnL>
                    <a:lnR w="12700" cap="flat" cmpd="sng" algn="ctr">
                      <a:solidFill>
                        <a:srgbClr val="BF9000"/>
                      </a:solidFill>
                      <a:prstDash val="solid"/>
                      <a:round/>
                      <a:headEnd type="none" w="med" len="med"/>
                      <a:tailEnd type="none" w="med" len="med"/>
                    </a:lnR>
                    <a:lnT w="12700" cap="flat" cmpd="sng" algn="ctr">
                      <a:solidFill>
                        <a:srgbClr val="BF9000"/>
                      </a:solidFill>
                      <a:prstDash val="solid"/>
                      <a:round/>
                      <a:headEnd type="none" w="med" len="med"/>
                      <a:tailEnd type="none" w="med" len="med"/>
                    </a:lnT>
                    <a:lnB w="12700" cap="flat" cmpd="sng" algn="ctr">
                      <a:solidFill>
                        <a:srgbClr val="BF9000"/>
                      </a:solidFill>
                      <a:prstDash val="solid"/>
                      <a:round/>
                      <a:headEnd type="none" w="med" len="med"/>
                      <a:tailEnd type="none" w="med" len="med"/>
                    </a:lnB>
                  </a:tcPr>
                </a:tc>
                <a:tc>
                  <a:txBody>
                    <a:bodyPr/>
                    <a:lstStyle/>
                    <a:p>
                      <a:pPr marL="0" marR="0" lvl="0" indent="0" algn="ctr" rtl="0">
                        <a:spcBef>
                          <a:spcPts val="0"/>
                        </a:spcBef>
                        <a:spcAft>
                          <a:spcPts val="0"/>
                        </a:spcAft>
                        <a:buNone/>
                      </a:pPr>
                      <a:r>
                        <a:rPr lang="ru" sz="900" b="0" u="none" strike="noStrike" cap="none">
                          <a:latin typeface="Arial" panose="020B0604020202020204" pitchFamily="34" charset="0"/>
                          <a:cs typeface="Arial" panose="020B0604020202020204" pitchFamily="34" charset="0"/>
                          <a:sym typeface="Roboto"/>
                        </a:rPr>
                        <a:t>100,00%</a:t>
                      </a:r>
                      <a:endParaRPr sz="900" b="0">
                        <a:latin typeface="Arial" panose="020B0604020202020204" pitchFamily="34" charset="0"/>
                        <a:ea typeface="Open Sans" panose="020B0606030504020204" pitchFamily="34" charset="0"/>
                        <a:cs typeface="Arial" panose="020B0604020202020204" pitchFamily="34" charset="0"/>
                      </a:endParaRPr>
                    </a:p>
                  </a:txBody>
                  <a:tcPr marL="9533" marR="9533" marT="9533" marB="0" anchor="ctr">
                    <a:lnL w="12700" cap="flat" cmpd="sng" algn="ctr">
                      <a:solidFill>
                        <a:srgbClr val="BF9000"/>
                      </a:solidFill>
                      <a:prstDash val="solid"/>
                      <a:round/>
                      <a:headEnd type="none" w="med" len="med"/>
                      <a:tailEnd type="none" w="med" len="med"/>
                    </a:lnL>
                    <a:lnR w="12700" cap="flat" cmpd="sng" algn="ctr">
                      <a:solidFill>
                        <a:srgbClr val="BF9000"/>
                      </a:solidFill>
                      <a:prstDash val="solid"/>
                      <a:round/>
                      <a:headEnd type="none" w="med" len="med"/>
                      <a:tailEnd type="none" w="med" len="med"/>
                    </a:lnR>
                    <a:lnT w="12700" cap="flat" cmpd="sng" algn="ctr">
                      <a:solidFill>
                        <a:srgbClr val="BF9000"/>
                      </a:solidFill>
                      <a:prstDash val="solid"/>
                      <a:round/>
                      <a:headEnd type="none" w="med" len="med"/>
                      <a:tailEnd type="none" w="med" len="med"/>
                    </a:lnT>
                    <a:lnB w="12700" cap="flat" cmpd="sng" algn="ctr">
                      <a:solidFill>
                        <a:srgbClr val="BF9000"/>
                      </a:solidFill>
                      <a:prstDash val="solid"/>
                      <a:round/>
                      <a:headEnd type="none" w="med" len="med"/>
                      <a:tailEnd type="none" w="med" len="med"/>
                    </a:lnB>
                  </a:tcPr>
                </a:tc>
                <a:tc>
                  <a:txBody>
                    <a:bodyPr/>
                    <a:lstStyle/>
                    <a:p>
                      <a:pPr marL="0" marR="0" lvl="0" indent="0" algn="ctr" rtl="0">
                        <a:spcBef>
                          <a:spcPts val="0"/>
                        </a:spcBef>
                        <a:spcAft>
                          <a:spcPts val="0"/>
                        </a:spcAft>
                        <a:buNone/>
                      </a:pPr>
                      <a:r>
                        <a:rPr lang="ru" sz="900" b="0" u="none" strike="noStrike" cap="none">
                          <a:latin typeface="Arial" panose="020B0604020202020204" pitchFamily="34" charset="0"/>
                          <a:cs typeface="Arial" panose="020B0604020202020204" pitchFamily="34" charset="0"/>
                          <a:sym typeface="Roboto"/>
                        </a:rPr>
                        <a:t>н/д</a:t>
                      </a:r>
                      <a:endParaRPr sz="900" b="0">
                        <a:latin typeface="Arial" panose="020B0604020202020204" pitchFamily="34" charset="0"/>
                        <a:ea typeface="Open Sans" panose="020B0606030504020204" pitchFamily="34" charset="0"/>
                        <a:cs typeface="Arial" panose="020B0604020202020204" pitchFamily="34" charset="0"/>
                      </a:endParaRPr>
                    </a:p>
                  </a:txBody>
                  <a:tcPr marL="9533" marR="9533" marT="9533" marB="0" anchor="ctr">
                    <a:lnL w="12700" cap="flat" cmpd="sng" algn="ctr">
                      <a:solidFill>
                        <a:srgbClr val="BF9000"/>
                      </a:solidFill>
                      <a:prstDash val="solid"/>
                      <a:round/>
                      <a:headEnd type="none" w="med" len="med"/>
                      <a:tailEnd type="none" w="med" len="med"/>
                    </a:lnL>
                    <a:lnR w="12700" cap="flat" cmpd="sng" algn="ctr">
                      <a:solidFill>
                        <a:srgbClr val="BF9000"/>
                      </a:solidFill>
                      <a:prstDash val="solid"/>
                      <a:round/>
                      <a:headEnd type="none" w="med" len="med"/>
                      <a:tailEnd type="none" w="med" len="med"/>
                    </a:lnR>
                    <a:lnT w="12700" cap="flat" cmpd="sng" algn="ctr">
                      <a:solidFill>
                        <a:srgbClr val="BF9000"/>
                      </a:solidFill>
                      <a:prstDash val="solid"/>
                      <a:round/>
                      <a:headEnd type="none" w="med" len="med"/>
                      <a:tailEnd type="none" w="med" len="med"/>
                    </a:lnT>
                    <a:lnB w="12700" cap="flat" cmpd="sng" algn="ctr">
                      <a:solidFill>
                        <a:srgbClr val="BF9000"/>
                      </a:solidFill>
                      <a:prstDash val="solid"/>
                      <a:round/>
                      <a:headEnd type="none" w="med" len="med"/>
                      <a:tailEnd type="none" w="med" len="med"/>
                    </a:lnB>
                  </a:tcPr>
                </a:tc>
                <a:tc>
                  <a:txBody>
                    <a:bodyPr/>
                    <a:lstStyle/>
                    <a:p>
                      <a:pPr marL="0" marR="0" lvl="0" indent="0" algn="ctr" rtl="0">
                        <a:spcBef>
                          <a:spcPts val="0"/>
                        </a:spcBef>
                        <a:spcAft>
                          <a:spcPts val="0"/>
                        </a:spcAft>
                        <a:buNone/>
                      </a:pPr>
                      <a:r>
                        <a:rPr lang="ru" sz="900" b="0" u="none" strike="noStrike" cap="none" dirty="0">
                          <a:latin typeface="Arial" panose="020B0604020202020204" pitchFamily="34" charset="0"/>
                          <a:cs typeface="Arial" panose="020B0604020202020204" pitchFamily="34" charset="0"/>
                          <a:sym typeface="Roboto"/>
                        </a:rPr>
                        <a:t>н/д</a:t>
                      </a:r>
                      <a:endParaRPr sz="900" b="0" dirty="0">
                        <a:latin typeface="Arial" panose="020B0604020202020204" pitchFamily="34" charset="0"/>
                        <a:ea typeface="Open Sans" panose="020B0606030504020204" pitchFamily="34" charset="0"/>
                        <a:cs typeface="Arial" panose="020B0604020202020204" pitchFamily="34" charset="0"/>
                      </a:endParaRPr>
                    </a:p>
                  </a:txBody>
                  <a:tcPr marL="9533" marR="9533" marT="9533" marB="0" anchor="ctr">
                    <a:lnL w="12700" cap="flat" cmpd="sng" algn="ctr">
                      <a:solidFill>
                        <a:srgbClr val="BF9000"/>
                      </a:solidFill>
                      <a:prstDash val="solid"/>
                      <a:round/>
                      <a:headEnd type="none" w="med" len="med"/>
                      <a:tailEnd type="none" w="med" len="med"/>
                    </a:lnL>
                    <a:lnR w="12700" cap="flat" cmpd="sng" algn="ctr">
                      <a:solidFill>
                        <a:srgbClr val="BF9000"/>
                      </a:solidFill>
                      <a:prstDash val="solid"/>
                      <a:round/>
                      <a:headEnd type="none" w="med" len="med"/>
                      <a:tailEnd type="none" w="med" len="med"/>
                    </a:lnR>
                    <a:lnT w="12700" cap="flat" cmpd="sng" algn="ctr">
                      <a:solidFill>
                        <a:srgbClr val="BF9000"/>
                      </a:solidFill>
                      <a:prstDash val="solid"/>
                      <a:round/>
                      <a:headEnd type="none" w="med" len="med"/>
                      <a:tailEnd type="none" w="med" len="med"/>
                    </a:lnT>
                    <a:lnB w="12700" cap="flat" cmpd="sng" algn="ctr">
                      <a:solidFill>
                        <a:srgbClr val="BF9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15" name="Google Shape;215;p23"/>
          <p:cNvSpPr txBox="1"/>
          <p:nvPr/>
        </p:nvSpPr>
        <p:spPr>
          <a:xfrm>
            <a:off x="6932362" y="4501479"/>
            <a:ext cx="3468938" cy="307736"/>
          </a:xfrm>
          <a:prstGeom prst="rect">
            <a:avLst/>
          </a:prstGeom>
          <a:noFill/>
          <a:ln>
            <a:noFill/>
          </a:ln>
        </p:spPr>
        <p:txBody>
          <a:bodyPr spcFirstLastPara="1" wrap="square" lIns="91433" tIns="45700" rIns="91433" bIns="45700" anchor="t" anchorCtr="0">
            <a:spAutoFit/>
          </a:bodyPr>
          <a:lstStyle>
            <a:defPPr>
              <a:defRPr lang="en-US"/>
            </a:defPPr>
            <a:lvl1pPr>
              <a:defRPr sz="1200">
                <a:solidFill>
                  <a:srgbClr val="FFC000"/>
                </a:solidFill>
                <a:latin typeface="Open Sans" panose="020B0604020202020204" charset="0"/>
                <a:ea typeface="Open Sans" panose="020B0604020202020204" charset="0"/>
                <a:cs typeface="Open Sans" panose="020B0604020202020204" charset="0"/>
              </a:defRPr>
            </a:lvl1pPr>
          </a:lstStyle>
          <a:p>
            <a:r>
              <a:rPr lang="ru" sz="1400" dirty="0">
                <a:solidFill>
                  <a:schemeClr val="tx1"/>
                </a:solidFill>
                <a:latin typeface="Arial" panose="020B0604020202020204" pitchFamily="34" charset="0"/>
                <a:cs typeface="Arial" panose="020B0604020202020204" pitchFamily="34" charset="0"/>
                <a:sym typeface="Roboto"/>
              </a:rPr>
              <a:t>Статистика предприятий в регионе</a:t>
            </a:r>
            <a:endParaRPr sz="1400" dirty="0">
              <a:solidFill>
                <a:schemeClr val="tx1"/>
              </a:solidFill>
              <a:latin typeface="Arial" panose="020B0604020202020204" pitchFamily="34" charset="0"/>
              <a:cs typeface="Arial" panose="020B0604020202020204" pitchFamily="34" charset="0"/>
            </a:endParaRPr>
          </a:p>
        </p:txBody>
      </p:sp>
      <p:sp>
        <p:nvSpPr>
          <p:cNvPr id="216" name="Google Shape;216;p23"/>
          <p:cNvSpPr txBox="1"/>
          <p:nvPr/>
        </p:nvSpPr>
        <p:spPr>
          <a:xfrm>
            <a:off x="715167" y="1256866"/>
            <a:ext cx="2886800" cy="420524"/>
          </a:xfrm>
          <a:prstGeom prst="rect">
            <a:avLst/>
          </a:prstGeom>
          <a:noFill/>
          <a:ln>
            <a:noFill/>
          </a:ln>
        </p:spPr>
        <p:txBody>
          <a:bodyPr spcFirstLastPara="1" wrap="square" lIns="91433" tIns="45700" rIns="91433" bIns="45700" anchor="t" anchorCtr="0">
            <a:spAutoFit/>
          </a:bodyPr>
          <a:lstStyle/>
          <a:p>
            <a:r>
              <a:rPr lang="ru" sz="1200" dirty="0">
                <a:latin typeface="Arial" panose="020B0604020202020204" pitchFamily="34" charset="0"/>
                <a:ea typeface="Open Sans" panose="020B0604020202020204" charset="0"/>
                <a:cs typeface="Arial" panose="020B0604020202020204" pitchFamily="34" charset="0"/>
                <a:sym typeface="Roboto"/>
              </a:rPr>
              <a:t>Индекс деловой активности </a:t>
            </a:r>
            <a:endParaRPr sz="1200" dirty="0">
              <a:latin typeface="Arial" panose="020B0604020202020204" pitchFamily="34" charset="0"/>
              <a:ea typeface="Open Sans" panose="020B0604020202020204" charset="0"/>
              <a:cs typeface="Arial" panose="020B0604020202020204" pitchFamily="34" charset="0"/>
              <a:sym typeface="Roboto"/>
            </a:endParaRPr>
          </a:p>
          <a:p>
            <a:r>
              <a:rPr lang="ru" sz="933" dirty="0">
                <a:latin typeface="Arial" panose="020B0604020202020204" pitchFamily="34" charset="0"/>
                <a:ea typeface="Open Sans" panose="020B0604020202020204" charset="0"/>
                <a:cs typeface="Arial" panose="020B0604020202020204" pitchFamily="34" charset="0"/>
                <a:sym typeface="Roboto"/>
              </a:rPr>
              <a:t>(ноябрь 2024)</a:t>
            </a:r>
            <a:endParaRPr sz="1200" dirty="0">
              <a:latin typeface="Arial" panose="020B0604020202020204" pitchFamily="34" charset="0"/>
              <a:ea typeface="Open Sans" panose="020B0604020202020204" charset="0"/>
              <a:cs typeface="Arial" panose="020B0604020202020204" pitchFamily="34" charset="0"/>
            </a:endParaRPr>
          </a:p>
        </p:txBody>
      </p:sp>
      <p:sp>
        <p:nvSpPr>
          <p:cNvPr id="4" name="Заголовок 25">
            <a:extLst>
              <a:ext uri="{FF2B5EF4-FFF2-40B4-BE49-F238E27FC236}">
                <a16:creationId xmlns:a16="http://schemas.microsoft.com/office/drawing/2014/main" id="{4FAE8DA4-7FB3-C163-6704-63F4E27D2BD3}"/>
              </a:ext>
            </a:extLst>
          </p:cNvPr>
          <p:cNvSpPr txBox="1">
            <a:spLocks/>
          </p:cNvSpPr>
          <p:nvPr/>
        </p:nvSpPr>
        <p:spPr>
          <a:xfrm>
            <a:off x="0" y="318751"/>
            <a:ext cx="12191999" cy="535531"/>
          </a:xfrm>
          <a:prstGeom prst="rect">
            <a:avLst/>
          </a:prstGeom>
        </p:spPr>
        <p:txBody>
          <a:bodyPr vert="horz" wrap="square" lIns="91440" tIns="45720" rIns="91440" bIns="45720" rtlCol="0" anchor="t" anchorCtr="0">
            <a:spAutoFit/>
          </a:bodyPr>
          <a:lstStyle>
            <a:defPPr>
              <a:defRPr lang="en-US"/>
            </a:defPPr>
            <a:lvl1pPr lvl="0">
              <a:lnSpc>
                <a:spcPct val="90000"/>
              </a:lnSpc>
              <a:spcBef>
                <a:spcPct val="0"/>
              </a:spcBef>
              <a:buNone/>
              <a:defRPr sz="3200" b="1">
                <a:solidFill>
                  <a:srgbClr val="BF9000"/>
                </a:solidFill>
                <a:latin typeface="Arial" panose="020B0604020202020204" pitchFamily="34" charset="0"/>
                <a:ea typeface="Open Sans" panose="020B0604020202020204" charset="0"/>
                <a:cs typeface="Arial" panose="020B0604020202020204" pitchFamily="34" charset="0"/>
              </a:defRPr>
            </a:lvl1pPr>
          </a:lstStyle>
          <a:p>
            <a:pPr algn="ctr"/>
            <a:r>
              <a:rPr lang="ru-RU" dirty="0">
                <a:sym typeface="Roboto"/>
              </a:rPr>
              <a:t>Социальные показатели региона</a:t>
            </a:r>
          </a:p>
        </p:txBody>
      </p:sp>
    </p:spTree>
    <p:extLst>
      <p:ext uri="{BB962C8B-B14F-4D97-AF65-F5344CB8AC3E}">
        <p14:creationId xmlns:p14="http://schemas.microsoft.com/office/powerpoint/2010/main" val="2573837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descr="Изображение выглядит как вода, векторная графика&#10;&#10;Автоматически созданное описание">
            <a:extLst>
              <a:ext uri="{FF2B5EF4-FFF2-40B4-BE49-F238E27FC236}">
                <a16:creationId xmlns:a16="http://schemas.microsoft.com/office/drawing/2014/main" id="{C7FB1985-EB3D-78D7-98D4-1ACAFA288DFC}"/>
              </a:ext>
            </a:extLst>
          </p:cNvPr>
          <p:cNvPicPr>
            <a:picLocks noChangeAspect="1"/>
          </p:cNvPicPr>
          <p:nvPr/>
        </p:nvPicPr>
        <p:blipFill>
          <a:blip r:embed="rId2">
            <a:alphaModFix amt="40000"/>
            <a:extLst>
              <a:ext uri="{28A0092B-C50C-407E-A947-70E740481C1C}">
                <a14:useLocalDpi xmlns:a14="http://schemas.microsoft.com/office/drawing/2010/main" val="0"/>
              </a:ext>
            </a:extLst>
          </a:blip>
          <a:srcRect l="14228" r="23614" b="33224"/>
          <a:stretch/>
        </p:blipFill>
        <p:spPr>
          <a:xfrm>
            <a:off x="0" y="-1"/>
            <a:ext cx="12192000" cy="6858001"/>
          </a:xfrm>
          <a:prstGeom prst="rect">
            <a:avLst/>
          </a:prstGeom>
        </p:spPr>
      </p:pic>
      <p:sp>
        <p:nvSpPr>
          <p:cNvPr id="8" name="Заголовок 7">
            <a:extLst>
              <a:ext uri="{FF2B5EF4-FFF2-40B4-BE49-F238E27FC236}">
                <a16:creationId xmlns:a16="http://schemas.microsoft.com/office/drawing/2014/main" id="{4FF45DF9-2795-E4D1-364E-C92293204FB2}"/>
              </a:ext>
            </a:extLst>
          </p:cNvPr>
          <p:cNvSpPr>
            <a:spLocks noGrp="1"/>
          </p:cNvSpPr>
          <p:nvPr>
            <p:ph type="title"/>
          </p:nvPr>
        </p:nvSpPr>
        <p:spPr>
          <a:xfrm>
            <a:off x="0" y="220669"/>
            <a:ext cx="12191999" cy="978729"/>
          </a:xfrm>
        </p:spPr>
        <p:txBody>
          <a:bodyPr/>
          <a:lstStyle/>
          <a:p>
            <a:pPr lvl="0" algn="ctr"/>
            <a:r>
              <a:rPr lang="ru-RU" sz="3200" b="1" dirty="0">
                <a:solidFill>
                  <a:srgbClr val="BF9000"/>
                </a:solidFill>
                <a:latin typeface="Arial" panose="020B0604020202020204" pitchFamily="34" charset="0"/>
                <a:ea typeface="Roboto"/>
                <a:cs typeface="Arial" panose="020B0604020202020204" pitchFamily="34" charset="0"/>
                <a:sym typeface="Roboto"/>
              </a:rPr>
              <a:t>Анализ внешней среды и рисков</a:t>
            </a:r>
            <a:br>
              <a:rPr lang="ru-RU" sz="3200" b="1" dirty="0">
                <a:solidFill>
                  <a:srgbClr val="BF9000"/>
                </a:solidFill>
                <a:latin typeface="Arial" panose="020B0604020202020204" pitchFamily="34" charset="0"/>
                <a:ea typeface="Roboto"/>
                <a:cs typeface="Arial" panose="020B0604020202020204" pitchFamily="34" charset="0"/>
                <a:sym typeface="Roboto"/>
              </a:rPr>
            </a:br>
            <a:r>
              <a:rPr lang="ru-RU" sz="3200" dirty="0">
                <a:solidFill>
                  <a:srgbClr val="BF9000"/>
                </a:solidFill>
                <a:latin typeface="Arial" panose="020B0604020202020204" pitchFamily="34" charset="0"/>
                <a:ea typeface="Roboto"/>
                <a:cs typeface="Arial" panose="020B0604020202020204" pitchFamily="34" charset="0"/>
                <a:sym typeface="Roboto"/>
              </a:rPr>
              <a:t>(анализ PESTEL факторов)</a:t>
            </a:r>
            <a:endParaRPr lang="en-US" sz="3200" dirty="0">
              <a:latin typeface="Arial" panose="020B0604020202020204" pitchFamily="34" charset="0"/>
              <a:cs typeface="Arial" panose="020B0604020202020204" pitchFamily="34" charset="0"/>
            </a:endParaRPr>
          </a:p>
        </p:txBody>
      </p:sp>
      <p:sp>
        <p:nvSpPr>
          <p:cNvPr id="17" name="Прямоугольник: скругленные углы 16">
            <a:extLst>
              <a:ext uri="{FF2B5EF4-FFF2-40B4-BE49-F238E27FC236}">
                <a16:creationId xmlns:a16="http://schemas.microsoft.com/office/drawing/2014/main" id="{07D5C7DD-3EEE-53FA-E224-5A80EE0FDCE4}"/>
              </a:ext>
            </a:extLst>
          </p:cNvPr>
          <p:cNvSpPr/>
          <p:nvPr/>
        </p:nvSpPr>
        <p:spPr>
          <a:xfrm>
            <a:off x="1402325" y="1845910"/>
            <a:ext cx="4816871" cy="682908"/>
          </a:xfrm>
          <a:prstGeom prst="roundRect">
            <a:avLst>
              <a:gd name="adj" fmla="val 14517"/>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Bef>
                <a:spcPts val="1200"/>
              </a:spcBef>
              <a:spcAft>
                <a:spcPts val="1200"/>
              </a:spcAft>
            </a:pPr>
            <a:r>
              <a:rPr lang="ru-RU" sz="1400" dirty="0">
                <a:solidFill>
                  <a:schemeClr val="tx1"/>
                </a:solidFill>
                <a:latin typeface="Arial" panose="020B0604020202020204" pitchFamily="34" charset="0"/>
                <a:ea typeface="Open Sans" panose="020B0604020202020204" charset="0"/>
                <a:cs typeface="Arial" panose="020B0604020202020204" pitchFamily="34" charset="0"/>
              </a:rPr>
              <a:t>Поддержка государства и политическая стабильность</a:t>
            </a:r>
          </a:p>
        </p:txBody>
      </p:sp>
      <p:sp>
        <p:nvSpPr>
          <p:cNvPr id="2" name="Номер слайда 13">
            <a:extLst>
              <a:ext uri="{FF2B5EF4-FFF2-40B4-BE49-F238E27FC236}">
                <a16:creationId xmlns:a16="http://schemas.microsoft.com/office/drawing/2014/main" id="{A4F7DDBB-635E-A66A-01BC-26AEE8F6B3D4}"/>
              </a:ext>
            </a:extLst>
          </p:cNvPr>
          <p:cNvSpPr txBox="1">
            <a:spLocks/>
          </p:cNvSpPr>
          <p:nvPr/>
        </p:nvSpPr>
        <p:spPr>
          <a:xfrm>
            <a:off x="7678897" y="783175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a:solidFill>
                  <a:schemeClr val="accent1"/>
                </a:solidFill>
                <a:latin typeface="Arial" panose="020B0604020202020204" pitchFamily="34" charset="0"/>
                <a:cs typeface="Arial" panose="020B0604020202020204" pitchFamily="34" charset="0"/>
              </a:rPr>
              <a:t>13</a:t>
            </a:r>
            <a:endParaRPr lang="en-US" dirty="0">
              <a:solidFill>
                <a:schemeClr val="accent1"/>
              </a:solidFill>
              <a:latin typeface="Arial" panose="020B0604020202020204" pitchFamily="34" charset="0"/>
              <a:cs typeface="Arial" panose="020B0604020202020204" pitchFamily="34" charset="0"/>
            </a:endParaRPr>
          </a:p>
        </p:txBody>
      </p:sp>
      <p:sp>
        <p:nvSpPr>
          <p:cNvPr id="30" name="Google Shape;115;p19"/>
          <p:cNvSpPr txBox="1"/>
          <p:nvPr/>
        </p:nvSpPr>
        <p:spPr>
          <a:xfrm>
            <a:off x="567833" y="1598449"/>
            <a:ext cx="563164" cy="1015632"/>
          </a:xfrm>
          <a:prstGeom prst="rect">
            <a:avLst/>
          </a:prstGeom>
          <a:noFill/>
          <a:ln>
            <a:noFill/>
          </a:ln>
        </p:spPr>
        <p:txBody>
          <a:bodyPr spcFirstLastPara="1" wrap="square" lIns="91425" tIns="91425" rIns="91425" bIns="91425" anchor="t" anchorCtr="0">
            <a:spAutoFit/>
          </a:bodyPr>
          <a:lstStyle>
            <a:defPPr>
              <a:defRPr lang="en-US"/>
            </a:defPPr>
            <a:lvl1pPr lvl="0" indent="0">
              <a:spcBef>
                <a:spcPts val="0"/>
              </a:spcBef>
              <a:spcAft>
                <a:spcPts val="0"/>
              </a:spcAft>
              <a:buNone/>
              <a:defRPr sz="5400">
                <a:solidFill>
                  <a:srgbClr val="BF7F3F"/>
                </a:solidFill>
                <a:latin typeface="Open Sans" panose="020B0604020202020204" charset="0"/>
                <a:ea typeface="Open Sans" panose="020B0604020202020204" charset="0"/>
                <a:cs typeface="Open Sans" panose="020B0604020202020204" charset="0"/>
              </a:defRPr>
            </a:lvl1pPr>
          </a:lstStyle>
          <a:p>
            <a:r>
              <a:rPr lang="ru" dirty="0">
                <a:solidFill>
                  <a:srgbClr val="BF9000"/>
                </a:solidFill>
                <a:latin typeface="Arial" panose="020B0604020202020204" pitchFamily="34" charset="0"/>
                <a:cs typeface="Arial" panose="020B0604020202020204" pitchFamily="34" charset="0"/>
              </a:rPr>
              <a:t>P</a:t>
            </a:r>
            <a:endParaRPr dirty="0">
              <a:solidFill>
                <a:srgbClr val="BF9000"/>
              </a:solidFill>
              <a:latin typeface="Arial" panose="020B0604020202020204" pitchFamily="34" charset="0"/>
              <a:cs typeface="Arial" panose="020B0604020202020204" pitchFamily="34" charset="0"/>
            </a:endParaRPr>
          </a:p>
        </p:txBody>
      </p:sp>
      <p:sp>
        <p:nvSpPr>
          <p:cNvPr id="31" name="Google Shape;116;p19"/>
          <p:cNvSpPr txBox="1"/>
          <p:nvPr/>
        </p:nvSpPr>
        <p:spPr>
          <a:xfrm>
            <a:off x="544524" y="2411132"/>
            <a:ext cx="827902" cy="101563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5400" dirty="0">
                <a:solidFill>
                  <a:srgbClr val="BF9000"/>
                </a:solidFill>
                <a:latin typeface="Arial" panose="020B0604020202020204" pitchFamily="34" charset="0"/>
                <a:ea typeface="Open Sans" panose="020B0604020202020204" charset="0"/>
                <a:cs typeface="Arial" panose="020B0604020202020204" pitchFamily="34" charset="0"/>
              </a:rPr>
              <a:t>Е</a:t>
            </a:r>
            <a:endParaRPr sz="5400" dirty="0">
              <a:solidFill>
                <a:srgbClr val="BF9000"/>
              </a:solidFill>
              <a:latin typeface="Arial" panose="020B0604020202020204" pitchFamily="34" charset="0"/>
              <a:ea typeface="Open Sans" panose="020B0604020202020204" charset="0"/>
              <a:cs typeface="Arial" panose="020B0604020202020204" pitchFamily="34" charset="0"/>
            </a:endParaRPr>
          </a:p>
        </p:txBody>
      </p:sp>
      <p:sp>
        <p:nvSpPr>
          <p:cNvPr id="32" name="Google Shape;117;p19"/>
          <p:cNvSpPr txBox="1"/>
          <p:nvPr/>
        </p:nvSpPr>
        <p:spPr>
          <a:xfrm>
            <a:off x="557032" y="3209897"/>
            <a:ext cx="739011" cy="101563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5400" dirty="0">
                <a:solidFill>
                  <a:srgbClr val="BF9000"/>
                </a:solidFill>
                <a:latin typeface="Arial" panose="020B0604020202020204" pitchFamily="34" charset="0"/>
                <a:ea typeface="Open Sans" panose="020B0604020202020204" charset="0"/>
                <a:cs typeface="Arial" panose="020B0604020202020204" pitchFamily="34" charset="0"/>
              </a:rPr>
              <a:t>S</a:t>
            </a:r>
            <a:endParaRPr sz="5400" dirty="0">
              <a:solidFill>
                <a:srgbClr val="BF9000"/>
              </a:solidFill>
              <a:latin typeface="Arial" panose="020B0604020202020204" pitchFamily="34" charset="0"/>
              <a:ea typeface="Open Sans" panose="020B0604020202020204" charset="0"/>
              <a:cs typeface="Arial" panose="020B0604020202020204" pitchFamily="34" charset="0"/>
            </a:endParaRPr>
          </a:p>
        </p:txBody>
      </p:sp>
      <p:sp>
        <p:nvSpPr>
          <p:cNvPr id="33" name="Google Shape;118;p19"/>
          <p:cNvSpPr txBox="1"/>
          <p:nvPr/>
        </p:nvSpPr>
        <p:spPr>
          <a:xfrm>
            <a:off x="536759" y="4043787"/>
            <a:ext cx="591170" cy="101563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5400" dirty="0">
                <a:solidFill>
                  <a:srgbClr val="BF9000"/>
                </a:solidFill>
                <a:latin typeface="Arial" panose="020B0604020202020204" pitchFamily="34" charset="0"/>
                <a:ea typeface="Open Sans" panose="020B0604020202020204" charset="0"/>
                <a:cs typeface="Arial" panose="020B0604020202020204" pitchFamily="34" charset="0"/>
              </a:rPr>
              <a:t>Т</a:t>
            </a:r>
            <a:endParaRPr sz="5400" dirty="0">
              <a:solidFill>
                <a:srgbClr val="BF9000"/>
              </a:solidFill>
              <a:latin typeface="Arial" panose="020B0604020202020204" pitchFamily="34" charset="0"/>
              <a:ea typeface="Open Sans" panose="020B0604020202020204" charset="0"/>
              <a:cs typeface="Arial" panose="020B0604020202020204" pitchFamily="34" charset="0"/>
            </a:endParaRPr>
          </a:p>
        </p:txBody>
      </p:sp>
      <p:sp>
        <p:nvSpPr>
          <p:cNvPr id="34" name="Google Shape;119;p19"/>
          <p:cNvSpPr txBox="1"/>
          <p:nvPr/>
        </p:nvSpPr>
        <p:spPr>
          <a:xfrm>
            <a:off x="544524" y="4821345"/>
            <a:ext cx="739011" cy="101563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5400" dirty="0">
                <a:solidFill>
                  <a:srgbClr val="BF9000"/>
                </a:solidFill>
                <a:latin typeface="Arial" panose="020B0604020202020204" pitchFamily="34" charset="0"/>
                <a:ea typeface="Open Sans" panose="020B0604020202020204" charset="0"/>
                <a:cs typeface="Arial" panose="020B0604020202020204" pitchFamily="34" charset="0"/>
              </a:rPr>
              <a:t>E</a:t>
            </a:r>
            <a:endParaRPr sz="5400" dirty="0">
              <a:solidFill>
                <a:srgbClr val="BF9000"/>
              </a:solidFill>
              <a:latin typeface="Arial" panose="020B0604020202020204" pitchFamily="34" charset="0"/>
              <a:ea typeface="Open Sans" panose="020B0604020202020204" charset="0"/>
              <a:cs typeface="Arial" panose="020B0604020202020204" pitchFamily="34" charset="0"/>
            </a:endParaRPr>
          </a:p>
        </p:txBody>
      </p:sp>
      <p:sp>
        <p:nvSpPr>
          <p:cNvPr id="35" name="Google Shape;120;p19"/>
          <p:cNvSpPr txBox="1"/>
          <p:nvPr/>
        </p:nvSpPr>
        <p:spPr>
          <a:xfrm>
            <a:off x="567833" y="5578284"/>
            <a:ext cx="866640" cy="101563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5400" dirty="0">
                <a:solidFill>
                  <a:srgbClr val="BF9000"/>
                </a:solidFill>
                <a:latin typeface="Arial" panose="020B0604020202020204" pitchFamily="34" charset="0"/>
                <a:ea typeface="Open Sans" panose="020B0604020202020204" charset="0"/>
                <a:cs typeface="Arial" panose="020B0604020202020204" pitchFamily="34" charset="0"/>
              </a:rPr>
              <a:t>L</a:t>
            </a:r>
            <a:endParaRPr sz="5400" dirty="0">
              <a:solidFill>
                <a:srgbClr val="BF9000"/>
              </a:solidFill>
              <a:latin typeface="Arial" panose="020B0604020202020204" pitchFamily="34" charset="0"/>
              <a:ea typeface="Open Sans" panose="020B0604020202020204" charset="0"/>
              <a:cs typeface="Arial" panose="020B0604020202020204" pitchFamily="34" charset="0"/>
            </a:endParaRPr>
          </a:p>
        </p:txBody>
      </p:sp>
      <p:sp>
        <p:nvSpPr>
          <p:cNvPr id="46" name="Прямоугольник: скругленные углы 16">
            <a:extLst>
              <a:ext uri="{FF2B5EF4-FFF2-40B4-BE49-F238E27FC236}">
                <a16:creationId xmlns:a16="http://schemas.microsoft.com/office/drawing/2014/main" id="{07D5C7DD-3EEE-53FA-E224-5A80EE0FDCE4}"/>
              </a:ext>
            </a:extLst>
          </p:cNvPr>
          <p:cNvSpPr/>
          <p:nvPr/>
        </p:nvSpPr>
        <p:spPr>
          <a:xfrm>
            <a:off x="6787435" y="1824690"/>
            <a:ext cx="4688609" cy="687944"/>
          </a:xfrm>
          <a:prstGeom prst="roundRect">
            <a:avLst>
              <a:gd name="adj" fmla="val 14517"/>
            </a:avLst>
          </a:prstGeom>
          <a:solidFill>
            <a:schemeClr val="bg2">
              <a:lumMod val="9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0" indent="0" algn="ctr" rtl="0">
              <a:lnSpc>
                <a:spcPct val="115000"/>
              </a:lnSpc>
              <a:spcBef>
                <a:spcPts val="1200"/>
              </a:spcBef>
              <a:spcAft>
                <a:spcPts val="1200"/>
              </a:spcAft>
              <a:buNone/>
            </a:pPr>
            <a:r>
              <a:rPr lang="ru-RU" sz="1400" dirty="0">
                <a:solidFill>
                  <a:schemeClr val="dk1"/>
                </a:solidFill>
                <a:latin typeface="Arial" panose="020B0604020202020204" pitchFamily="34" charset="0"/>
                <a:cs typeface="Arial" panose="020B0604020202020204" pitchFamily="34" charset="0"/>
              </a:rPr>
              <a:t>Геополитические риски и высокий уровень государственного регулирования</a:t>
            </a:r>
            <a:endParaRPr lang="ru-RU" sz="1400" dirty="0">
              <a:latin typeface="Arial" panose="020B0604020202020204" pitchFamily="34" charset="0"/>
              <a:cs typeface="Arial" panose="020B0604020202020204" pitchFamily="34" charset="0"/>
            </a:endParaRPr>
          </a:p>
        </p:txBody>
      </p:sp>
      <p:sp>
        <p:nvSpPr>
          <p:cNvPr id="48" name="Текст 9">
            <a:extLst>
              <a:ext uri="{FF2B5EF4-FFF2-40B4-BE49-F238E27FC236}">
                <a16:creationId xmlns:a16="http://schemas.microsoft.com/office/drawing/2014/main" id="{1BAD7B20-81D9-16CE-C1A6-B9DF682582CD}"/>
              </a:ext>
            </a:extLst>
          </p:cNvPr>
          <p:cNvSpPr>
            <a:spLocks noGrp="1"/>
          </p:cNvSpPr>
          <p:nvPr>
            <p:ph type="body" sz="quarter" idx="28"/>
          </p:nvPr>
        </p:nvSpPr>
        <p:spPr>
          <a:xfrm>
            <a:off x="1996302" y="1422677"/>
            <a:ext cx="3003919" cy="370614"/>
          </a:xfrm>
        </p:spPr>
        <p:txBody>
          <a:bodyPr vert="horz" lIns="91440" tIns="45720" rIns="91440" bIns="45720" rtlCol="0">
            <a:spAutoFit/>
          </a:bodyPr>
          <a:lstStyle/>
          <a:p>
            <a:pPr algn="ctr"/>
            <a:r>
              <a:rPr lang="ru-RU" sz="2000" dirty="0">
                <a:solidFill>
                  <a:schemeClr val="tx1"/>
                </a:solidFill>
                <a:latin typeface="Arial" panose="020B0604020202020204" pitchFamily="34" charset="0"/>
                <a:ea typeface="Open Sans" panose="020B0604020202020204" charset="0"/>
                <a:cs typeface="Arial" panose="020B0604020202020204" pitchFamily="34" charset="0"/>
              </a:rPr>
              <a:t>Возможности</a:t>
            </a:r>
            <a:endParaRPr lang="en-US" sz="1400" dirty="0">
              <a:solidFill>
                <a:schemeClr val="tx1"/>
              </a:solidFill>
              <a:latin typeface="Arial" panose="020B0604020202020204" pitchFamily="34" charset="0"/>
              <a:cs typeface="Arial" panose="020B0604020202020204" pitchFamily="34" charset="0"/>
            </a:endParaRPr>
          </a:p>
        </p:txBody>
      </p:sp>
      <p:sp>
        <p:nvSpPr>
          <p:cNvPr id="49" name="Текст 9">
            <a:extLst>
              <a:ext uri="{FF2B5EF4-FFF2-40B4-BE49-F238E27FC236}">
                <a16:creationId xmlns:a16="http://schemas.microsoft.com/office/drawing/2014/main" id="{1BAD7B20-81D9-16CE-C1A6-B9DF682582CD}"/>
              </a:ext>
            </a:extLst>
          </p:cNvPr>
          <p:cNvSpPr>
            <a:spLocks noGrp="1"/>
          </p:cNvSpPr>
          <p:nvPr>
            <p:ph type="body" sz="quarter" idx="28"/>
          </p:nvPr>
        </p:nvSpPr>
        <p:spPr>
          <a:xfrm>
            <a:off x="7336908" y="1422677"/>
            <a:ext cx="3003919" cy="370614"/>
          </a:xfrm>
        </p:spPr>
        <p:txBody>
          <a:bodyPr vert="horz" lIns="91440" tIns="45720" rIns="91440" bIns="45720" rtlCol="0">
            <a:spAutoFit/>
          </a:bodyPr>
          <a:lstStyle/>
          <a:p>
            <a:pPr algn="ctr"/>
            <a:r>
              <a:rPr lang="ru" sz="2000" dirty="0">
                <a:solidFill>
                  <a:schemeClr val="tx1"/>
                </a:solidFill>
                <a:latin typeface="Arial" panose="020B0604020202020204" pitchFamily="34" charset="0"/>
                <a:ea typeface="Open Sans" panose="020B0604020202020204" charset="0"/>
                <a:cs typeface="Arial" panose="020B0604020202020204" pitchFamily="34" charset="0"/>
              </a:rPr>
              <a:t>Угрозы</a:t>
            </a:r>
            <a:endParaRPr lang="en-US" sz="1400" dirty="0">
              <a:solidFill>
                <a:schemeClr val="tx1"/>
              </a:solidFill>
              <a:latin typeface="Arial" panose="020B0604020202020204" pitchFamily="34" charset="0"/>
              <a:cs typeface="Arial" panose="020B0604020202020204" pitchFamily="34" charset="0"/>
            </a:endParaRPr>
          </a:p>
        </p:txBody>
      </p:sp>
      <p:sp>
        <p:nvSpPr>
          <p:cNvPr id="50" name="Прямоугольник: скругленные углы 16">
            <a:extLst>
              <a:ext uri="{FF2B5EF4-FFF2-40B4-BE49-F238E27FC236}">
                <a16:creationId xmlns:a16="http://schemas.microsoft.com/office/drawing/2014/main" id="{07D5C7DD-3EEE-53FA-E224-5A80EE0FDCE4}"/>
              </a:ext>
            </a:extLst>
          </p:cNvPr>
          <p:cNvSpPr/>
          <p:nvPr/>
        </p:nvSpPr>
        <p:spPr>
          <a:xfrm>
            <a:off x="1402324" y="2652591"/>
            <a:ext cx="4816871" cy="682908"/>
          </a:xfrm>
          <a:prstGeom prst="roundRect">
            <a:avLst>
              <a:gd name="adj" fmla="val 14517"/>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Bef>
                <a:spcPts val="1200"/>
              </a:spcBef>
              <a:spcAft>
                <a:spcPts val="1200"/>
              </a:spcAft>
            </a:pPr>
            <a:endParaRPr lang="en-US" sz="1400" dirty="0">
              <a:solidFill>
                <a:schemeClr val="tx1"/>
              </a:solidFill>
              <a:latin typeface="Arial" panose="020B0604020202020204" pitchFamily="34" charset="0"/>
              <a:ea typeface="Open Sans" panose="020B0604020202020204" charset="0"/>
              <a:cs typeface="Arial" panose="020B0604020202020204" pitchFamily="34" charset="0"/>
            </a:endParaRPr>
          </a:p>
          <a:p>
            <a:pPr algn="ctr">
              <a:lnSpc>
                <a:spcPct val="115000"/>
              </a:lnSpc>
              <a:spcBef>
                <a:spcPts val="1200"/>
              </a:spcBef>
              <a:spcAft>
                <a:spcPts val="1200"/>
              </a:spcAft>
            </a:pPr>
            <a:r>
              <a:rPr lang="ru-RU" sz="1400" dirty="0">
                <a:solidFill>
                  <a:schemeClr val="tx1"/>
                </a:solidFill>
                <a:latin typeface="Arial" panose="020B0604020202020204" pitchFamily="34" charset="0"/>
                <a:ea typeface="Open Sans" panose="020B0604020202020204" charset="0"/>
                <a:cs typeface="Arial" panose="020B0604020202020204" pitchFamily="34" charset="0"/>
              </a:rPr>
              <a:t>Высокий потенциал отраслевой диверсификации ВРП региона</a:t>
            </a:r>
          </a:p>
          <a:p>
            <a:pPr algn="ctr">
              <a:lnSpc>
                <a:spcPct val="115000"/>
              </a:lnSpc>
              <a:spcBef>
                <a:spcPts val="1200"/>
              </a:spcBef>
              <a:spcAft>
                <a:spcPts val="1200"/>
              </a:spcAft>
            </a:pPr>
            <a:endParaRPr lang="ru-RU" sz="1400" dirty="0">
              <a:solidFill>
                <a:schemeClr val="tx1"/>
              </a:solidFill>
              <a:latin typeface="Arial" panose="020B0604020202020204" pitchFamily="34" charset="0"/>
              <a:ea typeface="Open Sans" panose="020B0604020202020204" charset="0"/>
              <a:cs typeface="Arial" panose="020B0604020202020204" pitchFamily="34" charset="0"/>
            </a:endParaRPr>
          </a:p>
        </p:txBody>
      </p:sp>
      <p:sp>
        <p:nvSpPr>
          <p:cNvPr id="51" name="Прямоугольник: скругленные углы 16">
            <a:extLst>
              <a:ext uri="{FF2B5EF4-FFF2-40B4-BE49-F238E27FC236}">
                <a16:creationId xmlns:a16="http://schemas.microsoft.com/office/drawing/2014/main" id="{07D5C7DD-3EEE-53FA-E224-5A80EE0FDCE4}"/>
              </a:ext>
            </a:extLst>
          </p:cNvPr>
          <p:cNvSpPr/>
          <p:nvPr/>
        </p:nvSpPr>
        <p:spPr>
          <a:xfrm>
            <a:off x="1402324" y="3445459"/>
            <a:ext cx="4816871" cy="682908"/>
          </a:xfrm>
          <a:prstGeom prst="roundRect">
            <a:avLst>
              <a:gd name="adj" fmla="val 14517"/>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Bef>
                <a:spcPts val="1200"/>
              </a:spcBef>
              <a:spcAft>
                <a:spcPts val="1200"/>
              </a:spcAft>
            </a:pPr>
            <a:endParaRPr lang="en-US" sz="1400" dirty="0">
              <a:solidFill>
                <a:schemeClr val="tx1"/>
              </a:solidFill>
              <a:latin typeface="Arial" panose="020B0604020202020204" pitchFamily="34" charset="0"/>
              <a:ea typeface="Open Sans" panose="020B0604020202020204" charset="0"/>
              <a:cs typeface="Arial" panose="020B0604020202020204" pitchFamily="34" charset="0"/>
            </a:endParaRPr>
          </a:p>
          <a:p>
            <a:pPr algn="ctr">
              <a:lnSpc>
                <a:spcPct val="115000"/>
              </a:lnSpc>
              <a:spcBef>
                <a:spcPts val="1200"/>
              </a:spcBef>
              <a:spcAft>
                <a:spcPts val="1200"/>
              </a:spcAft>
            </a:pPr>
            <a:r>
              <a:rPr lang="ru-RU" sz="1400" dirty="0">
                <a:solidFill>
                  <a:schemeClr val="tx1"/>
                </a:solidFill>
                <a:latin typeface="Arial" panose="020B0604020202020204" pitchFamily="34" charset="0"/>
                <a:ea typeface="Open Sans" panose="020B0604020202020204" charset="0"/>
                <a:cs typeface="Arial" panose="020B0604020202020204" pitchFamily="34" charset="0"/>
              </a:rPr>
              <a:t>Повышение качества жизни населения региона</a:t>
            </a:r>
          </a:p>
          <a:p>
            <a:pPr algn="ctr">
              <a:lnSpc>
                <a:spcPct val="115000"/>
              </a:lnSpc>
              <a:spcBef>
                <a:spcPts val="1200"/>
              </a:spcBef>
              <a:spcAft>
                <a:spcPts val="1200"/>
              </a:spcAft>
            </a:pPr>
            <a:endParaRPr lang="ru-RU" sz="1400" dirty="0">
              <a:solidFill>
                <a:schemeClr val="tx1"/>
              </a:solidFill>
              <a:latin typeface="Arial" panose="020B0604020202020204" pitchFamily="34" charset="0"/>
              <a:ea typeface="Open Sans" panose="020B0604020202020204" charset="0"/>
              <a:cs typeface="Arial" panose="020B0604020202020204" pitchFamily="34" charset="0"/>
            </a:endParaRPr>
          </a:p>
        </p:txBody>
      </p:sp>
      <p:sp>
        <p:nvSpPr>
          <p:cNvPr id="52" name="Прямоугольник: скругленные углы 16">
            <a:extLst>
              <a:ext uri="{FF2B5EF4-FFF2-40B4-BE49-F238E27FC236}">
                <a16:creationId xmlns:a16="http://schemas.microsoft.com/office/drawing/2014/main" id="{07D5C7DD-3EEE-53FA-E224-5A80EE0FDCE4}"/>
              </a:ext>
            </a:extLst>
          </p:cNvPr>
          <p:cNvSpPr/>
          <p:nvPr/>
        </p:nvSpPr>
        <p:spPr>
          <a:xfrm>
            <a:off x="1402324" y="4256506"/>
            <a:ext cx="4816871" cy="682908"/>
          </a:xfrm>
          <a:prstGeom prst="roundRect">
            <a:avLst>
              <a:gd name="adj" fmla="val 14517"/>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Bef>
                <a:spcPts val="1200"/>
              </a:spcBef>
              <a:spcAft>
                <a:spcPts val="1200"/>
              </a:spcAft>
            </a:pPr>
            <a:endParaRPr lang="en-US" sz="1400" dirty="0">
              <a:solidFill>
                <a:schemeClr val="tx1"/>
              </a:solidFill>
              <a:latin typeface="Arial" panose="020B0604020202020204" pitchFamily="34" charset="0"/>
              <a:ea typeface="Open Sans" panose="020B0604020202020204" charset="0"/>
              <a:cs typeface="Arial" panose="020B0604020202020204" pitchFamily="34" charset="0"/>
            </a:endParaRPr>
          </a:p>
          <a:p>
            <a:pPr algn="ctr">
              <a:lnSpc>
                <a:spcPct val="115000"/>
              </a:lnSpc>
              <a:spcBef>
                <a:spcPts val="1200"/>
              </a:spcBef>
              <a:spcAft>
                <a:spcPts val="1200"/>
              </a:spcAft>
            </a:pPr>
            <a:r>
              <a:rPr lang="ru-RU" sz="1400" dirty="0">
                <a:solidFill>
                  <a:schemeClr val="tx1"/>
                </a:solidFill>
                <a:latin typeface="Arial" panose="020B0604020202020204" pitchFamily="34" charset="0"/>
                <a:ea typeface="Open Sans" panose="020B0604020202020204" charset="0"/>
                <a:cs typeface="Arial" panose="020B0604020202020204" pitchFamily="34" charset="0"/>
              </a:rPr>
              <a:t>Развитие инфраструктуры основа роста ВРП</a:t>
            </a:r>
          </a:p>
          <a:p>
            <a:pPr algn="ctr">
              <a:lnSpc>
                <a:spcPct val="115000"/>
              </a:lnSpc>
              <a:spcBef>
                <a:spcPts val="1200"/>
              </a:spcBef>
              <a:spcAft>
                <a:spcPts val="1200"/>
              </a:spcAft>
            </a:pPr>
            <a:endParaRPr lang="ru-RU" sz="1400" dirty="0">
              <a:solidFill>
                <a:schemeClr val="tx1"/>
              </a:solidFill>
              <a:latin typeface="Arial" panose="020B0604020202020204" pitchFamily="34" charset="0"/>
              <a:ea typeface="Open Sans" panose="020B0604020202020204" charset="0"/>
              <a:cs typeface="Arial" panose="020B0604020202020204" pitchFamily="34" charset="0"/>
            </a:endParaRPr>
          </a:p>
        </p:txBody>
      </p:sp>
      <p:sp>
        <p:nvSpPr>
          <p:cNvPr id="53" name="Прямоугольник: скругленные углы 16">
            <a:extLst>
              <a:ext uri="{FF2B5EF4-FFF2-40B4-BE49-F238E27FC236}">
                <a16:creationId xmlns:a16="http://schemas.microsoft.com/office/drawing/2014/main" id="{07D5C7DD-3EEE-53FA-E224-5A80EE0FDCE4}"/>
              </a:ext>
            </a:extLst>
          </p:cNvPr>
          <p:cNvSpPr/>
          <p:nvPr/>
        </p:nvSpPr>
        <p:spPr>
          <a:xfrm>
            <a:off x="1402324" y="5059419"/>
            <a:ext cx="4816871" cy="682908"/>
          </a:xfrm>
          <a:prstGeom prst="roundRect">
            <a:avLst>
              <a:gd name="adj" fmla="val 14517"/>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Bef>
                <a:spcPts val="1200"/>
              </a:spcBef>
              <a:spcAft>
                <a:spcPts val="1200"/>
              </a:spcAft>
            </a:pPr>
            <a:r>
              <a:rPr lang="ru-RU" sz="1400" dirty="0">
                <a:solidFill>
                  <a:schemeClr val="tx1"/>
                </a:solidFill>
                <a:latin typeface="Arial" panose="020B0604020202020204" pitchFamily="34" charset="0"/>
                <a:ea typeface="Open Sans" panose="020B0604020202020204" charset="0"/>
                <a:cs typeface="Arial" panose="020B0604020202020204" pitchFamily="34" charset="0"/>
              </a:rPr>
              <a:t>Богатая сырьевая база региона и выгодное географическое положение</a:t>
            </a:r>
          </a:p>
        </p:txBody>
      </p:sp>
      <p:sp>
        <p:nvSpPr>
          <p:cNvPr id="54" name="Прямоугольник: скругленные углы 16">
            <a:extLst>
              <a:ext uri="{FF2B5EF4-FFF2-40B4-BE49-F238E27FC236}">
                <a16:creationId xmlns:a16="http://schemas.microsoft.com/office/drawing/2014/main" id="{07D5C7DD-3EEE-53FA-E224-5A80EE0FDCE4}"/>
              </a:ext>
            </a:extLst>
          </p:cNvPr>
          <p:cNvSpPr/>
          <p:nvPr/>
        </p:nvSpPr>
        <p:spPr>
          <a:xfrm>
            <a:off x="1395834" y="5846147"/>
            <a:ext cx="4816871" cy="682908"/>
          </a:xfrm>
          <a:prstGeom prst="roundRect">
            <a:avLst>
              <a:gd name="adj" fmla="val 14517"/>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Bef>
                <a:spcPts val="1200"/>
              </a:spcBef>
              <a:spcAft>
                <a:spcPts val="1200"/>
              </a:spcAft>
            </a:pPr>
            <a:endParaRPr lang="en-US" sz="1400" dirty="0">
              <a:solidFill>
                <a:schemeClr val="tx1"/>
              </a:solidFill>
              <a:latin typeface="Arial" panose="020B0604020202020204" pitchFamily="34" charset="0"/>
              <a:ea typeface="Open Sans" panose="020B0604020202020204" charset="0"/>
              <a:cs typeface="Arial" panose="020B0604020202020204" pitchFamily="34" charset="0"/>
            </a:endParaRPr>
          </a:p>
          <a:p>
            <a:pPr algn="ctr">
              <a:lnSpc>
                <a:spcPct val="115000"/>
              </a:lnSpc>
              <a:spcBef>
                <a:spcPts val="1200"/>
              </a:spcBef>
              <a:spcAft>
                <a:spcPts val="1200"/>
              </a:spcAft>
            </a:pPr>
            <a:r>
              <a:rPr lang="ru-RU" sz="1400" dirty="0">
                <a:solidFill>
                  <a:schemeClr val="tx1"/>
                </a:solidFill>
                <a:latin typeface="Arial" panose="020B0604020202020204" pitchFamily="34" charset="0"/>
                <a:ea typeface="Open Sans" panose="020B0604020202020204" charset="0"/>
                <a:cs typeface="Arial" panose="020B0604020202020204" pitchFamily="34" charset="0"/>
              </a:rPr>
              <a:t>Наличие и успешное применение лучших практик корпоративного управления</a:t>
            </a:r>
          </a:p>
          <a:p>
            <a:pPr algn="ctr">
              <a:lnSpc>
                <a:spcPct val="115000"/>
              </a:lnSpc>
              <a:spcBef>
                <a:spcPts val="1200"/>
              </a:spcBef>
              <a:spcAft>
                <a:spcPts val="1200"/>
              </a:spcAft>
            </a:pPr>
            <a:endParaRPr lang="ru-RU" sz="1400" dirty="0">
              <a:solidFill>
                <a:schemeClr val="tx1"/>
              </a:solidFill>
              <a:latin typeface="Arial" panose="020B0604020202020204" pitchFamily="34" charset="0"/>
              <a:ea typeface="Open Sans" panose="020B0604020202020204" charset="0"/>
              <a:cs typeface="Arial" panose="020B0604020202020204" pitchFamily="34" charset="0"/>
            </a:endParaRPr>
          </a:p>
        </p:txBody>
      </p:sp>
      <p:sp>
        <p:nvSpPr>
          <p:cNvPr id="55" name="Прямоугольник: скругленные углы 16">
            <a:extLst>
              <a:ext uri="{FF2B5EF4-FFF2-40B4-BE49-F238E27FC236}">
                <a16:creationId xmlns:a16="http://schemas.microsoft.com/office/drawing/2014/main" id="{07D5C7DD-3EEE-53FA-E224-5A80EE0FDCE4}"/>
              </a:ext>
            </a:extLst>
          </p:cNvPr>
          <p:cNvSpPr/>
          <p:nvPr/>
        </p:nvSpPr>
        <p:spPr>
          <a:xfrm>
            <a:off x="6787434" y="2654528"/>
            <a:ext cx="4688609" cy="687944"/>
          </a:xfrm>
          <a:prstGeom prst="roundRect">
            <a:avLst>
              <a:gd name="adj" fmla="val 14517"/>
            </a:avLst>
          </a:prstGeom>
          <a:solidFill>
            <a:schemeClr val="bg2">
              <a:lumMod val="9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rtl="0">
              <a:lnSpc>
                <a:spcPct val="115000"/>
              </a:lnSpc>
              <a:spcBef>
                <a:spcPts val="1200"/>
              </a:spcBef>
              <a:spcAft>
                <a:spcPts val="1200"/>
              </a:spcAft>
              <a:buNone/>
            </a:pPr>
            <a:r>
              <a:rPr lang="ru-RU" sz="1400" dirty="0">
                <a:solidFill>
                  <a:schemeClr val="dk1"/>
                </a:solidFill>
                <a:latin typeface="Arial" panose="020B0604020202020204" pitchFamily="34" charset="0"/>
                <a:cs typeface="Arial" panose="020B0604020202020204" pitchFamily="34" charset="0"/>
              </a:rPr>
              <a:t>Дефицит бюджета текущий и планируемый</a:t>
            </a:r>
            <a:endParaRPr lang="ru-RU" sz="1400" dirty="0">
              <a:latin typeface="Arial" panose="020B0604020202020204" pitchFamily="34" charset="0"/>
              <a:cs typeface="Arial" panose="020B0604020202020204" pitchFamily="34" charset="0"/>
            </a:endParaRPr>
          </a:p>
        </p:txBody>
      </p:sp>
      <p:sp>
        <p:nvSpPr>
          <p:cNvPr id="56" name="Прямоугольник: скругленные углы 16">
            <a:extLst>
              <a:ext uri="{FF2B5EF4-FFF2-40B4-BE49-F238E27FC236}">
                <a16:creationId xmlns:a16="http://schemas.microsoft.com/office/drawing/2014/main" id="{07D5C7DD-3EEE-53FA-E224-5A80EE0FDCE4}"/>
              </a:ext>
            </a:extLst>
          </p:cNvPr>
          <p:cNvSpPr/>
          <p:nvPr/>
        </p:nvSpPr>
        <p:spPr>
          <a:xfrm>
            <a:off x="6787433" y="3429274"/>
            <a:ext cx="4688609" cy="687944"/>
          </a:xfrm>
          <a:prstGeom prst="roundRect">
            <a:avLst>
              <a:gd name="adj" fmla="val 14517"/>
            </a:avLst>
          </a:prstGeom>
          <a:solidFill>
            <a:schemeClr val="bg2">
              <a:lumMod val="9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Bef>
                <a:spcPts val="1200"/>
              </a:spcBef>
              <a:spcAft>
                <a:spcPts val="1200"/>
              </a:spcAft>
            </a:pPr>
            <a:r>
              <a:rPr lang="ru-RU" sz="1400" dirty="0">
                <a:solidFill>
                  <a:schemeClr val="tx1">
                    <a:lumMod val="85000"/>
                    <a:lumOff val="15000"/>
                  </a:schemeClr>
                </a:solidFill>
                <a:latin typeface="Arial" panose="020B0604020202020204" pitchFamily="34" charset="0"/>
                <a:ea typeface="Open Sans" panose="020B0604020202020204" charset="0"/>
                <a:cs typeface="Arial" panose="020B0604020202020204" pitchFamily="34" charset="0"/>
              </a:rPr>
              <a:t>Тенденции снижения уровня жизни в регионе и снижение качества человеческого капитала</a:t>
            </a:r>
          </a:p>
        </p:txBody>
      </p:sp>
      <p:sp>
        <p:nvSpPr>
          <p:cNvPr id="57" name="Прямоугольник: скругленные углы 16">
            <a:extLst>
              <a:ext uri="{FF2B5EF4-FFF2-40B4-BE49-F238E27FC236}">
                <a16:creationId xmlns:a16="http://schemas.microsoft.com/office/drawing/2014/main" id="{07D5C7DD-3EEE-53FA-E224-5A80EE0FDCE4}"/>
              </a:ext>
            </a:extLst>
          </p:cNvPr>
          <p:cNvSpPr/>
          <p:nvPr/>
        </p:nvSpPr>
        <p:spPr>
          <a:xfrm>
            <a:off x="6787432" y="4244976"/>
            <a:ext cx="4688609" cy="687944"/>
          </a:xfrm>
          <a:prstGeom prst="roundRect">
            <a:avLst>
              <a:gd name="adj" fmla="val 14517"/>
            </a:avLst>
          </a:prstGeom>
          <a:solidFill>
            <a:schemeClr val="bg2">
              <a:lumMod val="9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rtl="0">
              <a:lnSpc>
                <a:spcPct val="115000"/>
              </a:lnSpc>
              <a:spcBef>
                <a:spcPts val="1200"/>
              </a:spcBef>
              <a:spcAft>
                <a:spcPts val="1200"/>
              </a:spcAft>
              <a:buNone/>
            </a:pPr>
            <a:r>
              <a:rPr lang="ru-RU" sz="1400" dirty="0">
                <a:solidFill>
                  <a:schemeClr val="dk1"/>
                </a:solidFill>
                <a:latin typeface="Arial" panose="020B0604020202020204" pitchFamily="34" charset="0"/>
                <a:cs typeface="Arial" panose="020B0604020202020204" pitchFamily="34" charset="0"/>
              </a:rPr>
              <a:t>Низкий уровень инвестиций в перевооружение</a:t>
            </a:r>
            <a:endParaRPr lang="ru-RU" sz="1400" dirty="0">
              <a:latin typeface="Arial" panose="020B0604020202020204" pitchFamily="34" charset="0"/>
              <a:cs typeface="Arial" panose="020B0604020202020204" pitchFamily="34" charset="0"/>
            </a:endParaRPr>
          </a:p>
        </p:txBody>
      </p:sp>
      <p:sp>
        <p:nvSpPr>
          <p:cNvPr id="58" name="Прямоугольник: скругленные углы 16">
            <a:extLst>
              <a:ext uri="{FF2B5EF4-FFF2-40B4-BE49-F238E27FC236}">
                <a16:creationId xmlns:a16="http://schemas.microsoft.com/office/drawing/2014/main" id="{07D5C7DD-3EEE-53FA-E224-5A80EE0FDCE4}"/>
              </a:ext>
            </a:extLst>
          </p:cNvPr>
          <p:cNvSpPr/>
          <p:nvPr/>
        </p:nvSpPr>
        <p:spPr>
          <a:xfrm>
            <a:off x="6787431" y="5049235"/>
            <a:ext cx="4688609" cy="687944"/>
          </a:xfrm>
          <a:prstGeom prst="roundRect">
            <a:avLst>
              <a:gd name="adj" fmla="val 14517"/>
            </a:avLst>
          </a:prstGeom>
          <a:solidFill>
            <a:schemeClr val="bg2">
              <a:lumMod val="9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Bef>
                <a:spcPts val="1200"/>
              </a:spcBef>
              <a:spcAft>
                <a:spcPts val="1200"/>
              </a:spcAft>
            </a:pPr>
            <a:r>
              <a:rPr lang="ru-RU" sz="1400" dirty="0">
                <a:solidFill>
                  <a:schemeClr val="tx1">
                    <a:lumMod val="85000"/>
                    <a:lumOff val="15000"/>
                  </a:schemeClr>
                </a:solidFill>
                <a:latin typeface="Arial" panose="020B0604020202020204" pitchFamily="34" charset="0"/>
                <a:ea typeface="Open Sans" panose="020B0604020202020204" charset="0"/>
                <a:cs typeface="Arial" panose="020B0604020202020204" pitchFamily="34" charset="0"/>
              </a:rPr>
              <a:t>Климатические и техногенные воздействия на экосистему региона</a:t>
            </a:r>
          </a:p>
        </p:txBody>
      </p:sp>
      <p:sp>
        <p:nvSpPr>
          <p:cNvPr id="59" name="Прямоугольник: скругленные углы 16">
            <a:extLst>
              <a:ext uri="{FF2B5EF4-FFF2-40B4-BE49-F238E27FC236}">
                <a16:creationId xmlns:a16="http://schemas.microsoft.com/office/drawing/2014/main" id="{07D5C7DD-3EEE-53FA-E224-5A80EE0FDCE4}"/>
              </a:ext>
            </a:extLst>
          </p:cNvPr>
          <p:cNvSpPr/>
          <p:nvPr/>
        </p:nvSpPr>
        <p:spPr>
          <a:xfrm>
            <a:off x="6787430" y="5843629"/>
            <a:ext cx="4688609" cy="687944"/>
          </a:xfrm>
          <a:prstGeom prst="roundRect">
            <a:avLst>
              <a:gd name="adj" fmla="val 14517"/>
            </a:avLst>
          </a:prstGeom>
          <a:solidFill>
            <a:schemeClr val="bg2">
              <a:lumMod val="9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Bef>
                <a:spcPts val="1200"/>
              </a:spcBef>
              <a:spcAft>
                <a:spcPts val="1200"/>
              </a:spcAft>
            </a:pPr>
            <a:r>
              <a:rPr lang="ru-RU" sz="1400" dirty="0">
                <a:solidFill>
                  <a:schemeClr val="tx1">
                    <a:lumMod val="85000"/>
                    <a:lumOff val="15000"/>
                  </a:schemeClr>
                </a:solidFill>
                <a:latin typeface="Arial" panose="020B0604020202020204" pitchFamily="34" charset="0"/>
                <a:ea typeface="Open Sans" panose="020B0604020202020204" charset="0"/>
                <a:cs typeface="Arial" panose="020B0604020202020204" pitchFamily="34" charset="0"/>
              </a:rPr>
              <a:t>Несовершенство законодательной базы, непосредственно регулирующей деятельность СПК</a:t>
            </a:r>
          </a:p>
        </p:txBody>
      </p:sp>
    </p:spTree>
    <p:extLst>
      <p:ext uri="{BB962C8B-B14F-4D97-AF65-F5344CB8AC3E}">
        <p14:creationId xmlns:p14="http://schemas.microsoft.com/office/powerpoint/2010/main" val="4135845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Рисунок 1" descr="Изображение выглядит как вода, векторная графика&#10;&#10;Автоматически созданное описание">
            <a:extLst>
              <a:ext uri="{FF2B5EF4-FFF2-40B4-BE49-F238E27FC236}">
                <a16:creationId xmlns:a16="http://schemas.microsoft.com/office/drawing/2014/main" id="{9F125A82-3E57-5626-7F80-F3B997D0E529}"/>
              </a:ext>
            </a:extLst>
          </p:cNvPr>
          <p:cNvPicPr>
            <a:picLocks noChangeAspect="1"/>
          </p:cNvPicPr>
          <p:nvPr/>
        </p:nvPicPr>
        <p:blipFill>
          <a:blip r:embed="rId2">
            <a:alphaModFix amt="40000"/>
            <a:extLst>
              <a:ext uri="{28A0092B-C50C-407E-A947-70E740481C1C}">
                <a14:useLocalDpi xmlns:a14="http://schemas.microsoft.com/office/drawing/2010/main" val="0"/>
              </a:ext>
            </a:extLst>
          </a:blip>
          <a:srcRect l="14228" r="23614" b="33224"/>
          <a:stretch/>
        </p:blipFill>
        <p:spPr>
          <a:xfrm>
            <a:off x="-13647" y="-1"/>
            <a:ext cx="12192000" cy="6858001"/>
          </a:xfrm>
          <a:prstGeom prst="rect">
            <a:avLst/>
          </a:prstGeom>
        </p:spPr>
      </p:pic>
      <p:sp>
        <p:nvSpPr>
          <p:cNvPr id="7" name="Заголовок 25">
            <a:extLst>
              <a:ext uri="{FF2B5EF4-FFF2-40B4-BE49-F238E27FC236}">
                <a16:creationId xmlns:a16="http://schemas.microsoft.com/office/drawing/2014/main" id="{8F78051C-B45B-44BB-E44E-F64EAC6D539E}"/>
              </a:ext>
            </a:extLst>
          </p:cNvPr>
          <p:cNvSpPr txBox="1">
            <a:spLocks/>
          </p:cNvSpPr>
          <p:nvPr/>
        </p:nvSpPr>
        <p:spPr>
          <a:xfrm>
            <a:off x="-13647" y="318751"/>
            <a:ext cx="12192000" cy="584775"/>
          </a:xfrm>
          <a:prstGeom prst="rect">
            <a:avLst/>
          </a:prstGeom>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4000" kern="1200">
                <a:solidFill>
                  <a:schemeClr val="accent1"/>
                </a:solidFill>
                <a:latin typeface="Play bold" panose="00000800000000000000" pitchFamily="2" charset="0"/>
                <a:ea typeface="+mj-ea"/>
                <a:cs typeface="+mj-cs"/>
              </a:defRPr>
            </a:lvl1pPr>
          </a:lstStyle>
          <a:p>
            <a:pPr algn="ctr">
              <a:lnSpc>
                <a:spcPct val="100000"/>
              </a:lnSpc>
              <a:spcBef>
                <a:spcPts val="0"/>
              </a:spcBef>
            </a:pPr>
            <a:r>
              <a:rPr lang="ru-RU" sz="3200" b="1" dirty="0">
                <a:solidFill>
                  <a:srgbClr val="BF9000"/>
                </a:solidFill>
                <a:latin typeface="Arial" panose="020B0604020202020204" pitchFamily="34" charset="0"/>
                <a:cs typeface="Arial" panose="020B0604020202020204" pitchFamily="34" charset="0"/>
                <a:sym typeface="Roboto"/>
              </a:rPr>
              <a:t>Заинтересованные стороны</a:t>
            </a:r>
            <a:endParaRPr lang="ru-RU" sz="3200" b="1" dirty="0">
              <a:solidFill>
                <a:srgbClr val="BF9000"/>
              </a:solidFill>
              <a:latin typeface="Arial" panose="020B0604020202020204" pitchFamily="34" charset="0"/>
              <a:ea typeface="Open Sans" panose="020B0604020202020204" charset="0"/>
              <a:cs typeface="Arial" panose="020B0604020202020204" pitchFamily="34" charset="0"/>
              <a:sym typeface="Roboto"/>
            </a:endParaRPr>
          </a:p>
        </p:txBody>
      </p:sp>
      <p:grpSp>
        <p:nvGrpSpPr>
          <p:cNvPr id="4" name="Группа 3">
            <a:extLst>
              <a:ext uri="{FF2B5EF4-FFF2-40B4-BE49-F238E27FC236}">
                <a16:creationId xmlns:a16="http://schemas.microsoft.com/office/drawing/2014/main" id="{EAF1C851-C7E3-DEEC-84CF-C478342B57AF}"/>
              </a:ext>
            </a:extLst>
          </p:cNvPr>
          <p:cNvGrpSpPr/>
          <p:nvPr/>
        </p:nvGrpSpPr>
        <p:grpSpPr>
          <a:xfrm>
            <a:off x="1091513" y="1753266"/>
            <a:ext cx="3090907" cy="4128138"/>
            <a:chOff x="981250" y="1713509"/>
            <a:chExt cx="3090907" cy="4128138"/>
          </a:xfrm>
        </p:grpSpPr>
        <p:sp>
          <p:nvSpPr>
            <p:cNvPr id="10" name="Google Shape;150;p21">
              <a:extLst>
                <a:ext uri="{FF2B5EF4-FFF2-40B4-BE49-F238E27FC236}">
                  <a16:creationId xmlns:a16="http://schemas.microsoft.com/office/drawing/2014/main" id="{A96945B2-C4FF-A270-C53D-2B1C109BDCA9}"/>
                </a:ext>
              </a:extLst>
            </p:cNvPr>
            <p:cNvSpPr>
              <a:spLocks noChangeAspect="1"/>
            </p:cNvSpPr>
            <p:nvPr/>
          </p:nvSpPr>
          <p:spPr>
            <a:xfrm>
              <a:off x="981250" y="1713509"/>
              <a:ext cx="3090907" cy="4128138"/>
            </a:xfrm>
            <a:prstGeom prst="rect">
              <a:avLst/>
            </a:prstGeom>
            <a:solidFill>
              <a:srgbClr val="EEEEEE"/>
            </a:solidFill>
            <a:ln>
              <a:noFill/>
            </a:ln>
          </p:spPr>
          <p:txBody>
            <a:bodyPr spcFirstLastPara="1" wrap="square" lIns="91425" tIns="91425" rIns="91425" bIns="91425" anchor="t"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r>
                <a:rPr kumimoji="0" lang="ru" sz="1600" b="1" i="0" u="none" strike="noStrike" kern="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rPr>
                <a:t>Внутренние</a:t>
              </a:r>
              <a:endParaRPr kumimoji="0" sz="1600" b="0" i="0" u="none" strike="noStrike" kern="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endParaRPr>
            </a:p>
          </p:txBody>
        </p:sp>
        <p:sp>
          <p:nvSpPr>
            <p:cNvPr id="14" name="Google Shape;153;p21">
              <a:extLst>
                <a:ext uri="{FF2B5EF4-FFF2-40B4-BE49-F238E27FC236}">
                  <a16:creationId xmlns:a16="http://schemas.microsoft.com/office/drawing/2014/main" id="{0CD5B8B9-4FC8-AC0B-3297-9289F5FE2BCC}"/>
                </a:ext>
              </a:extLst>
            </p:cNvPr>
            <p:cNvSpPr>
              <a:spLocks noChangeAspect="1"/>
            </p:cNvSpPr>
            <p:nvPr/>
          </p:nvSpPr>
          <p:spPr>
            <a:xfrm>
              <a:off x="1158894" y="2160891"/>
              <a:ext cx="2745414" cy="616142"/>
            </a:xfrm>
            <a:prstGeom prst="rect">
              <a:avLst/>
            </a:prstGeom>
            <a:solidFill>
              <a:srgbClr val="FFFFFF"/>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ru" sz="1400" b="0" i="0" u="none" strike="noStrike" kern="0" cap="none" spc="0" normalizeH="0" baseline="0" noProof="0">
                  <a:ln>
                    <a:noFill/>
                  </a:ln>
                  <a:solidFill>
                    <a:srgbClr val="000000"/>
                  </a:solidFill>
                  <a:effectLst/>
                  <a:uLnTx/>
                  <a:uFillTx/>
                  <a:latin typeface="Arial" panose="020B0604020202020204" pitchFamily="34" charset="0"/>
                  <a:ea typeface="Roboto"/>
                  <a:cs typeface="Arial" panose="020B0604020202020204" pitchFamily="34" charset="0"/>
                  <a:sym typeface="Roboto"/>
                </a:rPr>
                <a:t>Совет директоров</a:t>
              </a:r>
              <a:endParaRPr kumimoji="0" sz="1400" b="0" i="0" u="none" strike="noStrike" kern="0" cap="none" spc="0" normalizeH="0" baseline="0" noProof="0">
                <a:ln>
                  <a:noFill/>
                </a:ln>
                <a:solidFill>
                  <a:srgbClr val="000000"/>
                </a:solidFill>
                <a:effectLst/>
                <a:uLnTx/>
                <a:uFillTx/>
                <a:latin typeface="Arial" panose="020B0604020202020204" pitchFamily="34" charset="0"/>
                <a:ea typeface="Roboto"/>
                <a:cs typeface="Arial" panose="020B0604020202020204" pitchFamily="34" charset="0"/>
                <a:sym typeface="Roboto"/>
              </a:endParaRPr>
            </a:p>
          </p:txBody>
        </p:sp>
        <p:sp>
          <p:nvSpPr>
            <p:cNvPr id="15" name="Google Shape;154;p21">
              <a:extLst>
                <a:ext uri="{FF2B5EF4-FFF2-40B4-BE49-F238E27FC236}">
                  <a16:creationId xmlns:a16="http://schemas.microsoft.com/office/drawing/2014/main" id="{6DE0EDA3-B3AA-ACBA-264F-3FCF8BDAD9AE}"/>
                </a:ext>
              </a:extLst>
            </p:cNvPr>
            <p:cNvSpPr>
              <a:spLocks noChangeAspect="1"/>
            </p:cNvSpPr>
            <p:nvPr/>
          </p:nvSpPr>
          <p:spPr>
            <a:xfrm>
              <a:off x="1158894" y="2877364"/>
              <a:ext cx="2745414" cy="616142"/>
            </a:xfrm>
            <a:prstGeom prst="rect">
              <a:avLst/>
            </a:prstGeom>
            <a:solidFill>
              <a:srgbClr val="FFFFFF"/>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ru" sz="1400" b="0" i="0" u="none" strike="noStrike" kern="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rPr>
                <a:t>Правление – исполнительный орган</a:t>
              </a:r>
              <a:endParaRPr kumimoji="0" sz="1400" b="0" i="0" u="none" strike="noStrike" kern="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endParaRPr>
            </a:p>
          </p:txBody>
        </p:sp>
        <p:sp>
          <p:nvSpPr>
            <p:cNvPr id="16" name="Google Shape;155;p21">
              <a:extLst>
                <a:ext uri="{FF2B5EF4-FFF2-40B4-BE49-F238E27FC236}">
                  <a16:creationId xmlns:a16="http://schemas.microsoft.com/office/drawing/2014/main" id="{5505ACEB-B52C-370A-9A7A-C0DB0F41F74D}"/>
                </a:ext>
              </a:extLst>
            </p:cNvPr>
            <p:cNvSpPr>
              <a:spLocks noChangeAspect="1"/>
            </p:cNvSpPr>
            <p:nvPr/>
          </p:nvSpPr>
          <p:spPr>
            <a:xfrm>
              <a:off x="1158894" y="3609430"/>
              <a:ext cx="2745414" cy="616142"/>
            </a:xfrm>
            <a:prstGeom prst="rect">
              <a:avLst/>
            </a:prstGeom>
            <a:solidFill>
              <a:srgbClr val="FFFFFF"/>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ru" sz="1400" b="0" i="0" u="none" strike="noStrike" kern="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rPr>
                <a:t>Комплаенс-контролер, Внутренний аудитор, Корпоративный секретарь</a:t>
              </a:r>
              <a:endParaRPr kumimoji="0" sz="1400" b="0" i="0" u="none" strike="noStrike" kern="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endParaRPr>
            </a:p>
          </p:txBody>
        </p:sp>
        <p:sp>
          <p:nvSpPr>
            <p:cNvPr id="17" name="Google Shape;156;p21">
              <a:extLst>
                <a:ext uri="{FF2B5EF4-FFF2-40B4-BE49-F238E27FC236}">
                  <a16:creationId xmlns:a16="http://schemas.microsoft.com/office/drawing/2014/main" id="{077DEFBA-482C-2815-71FD-C5AB7359AEE3}"/>
                </a:ext>
              </a:extLst>
            </p:cNvPr>
            <p:cNvSpPr>
              <a:spLocks noChangeAspect="1"/>
            </p:cNvSpPr>
            <p:nvPr/>
          </p:nvSpPr>
          <p:spPr>
            <a:xfrm>
              <a:off x="1158894" y="4325903"/>
              <a:ext cx="2745414" cy="616142"/>
            </a:xfrm>
            <a:prstGeom prst="rect">
              <a:avLst/>
            </a:prstGeom>
            <a:solidFill>
              <a:srgbClr val="FFFFFF"/>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15000"/>
                </a:lnSpc>
                <a:spcBef>
                  <a:spcPts val="1200"/>
                </a:spcBef>
                <a:spcAft>
                  <a:spcPts val="1200"/>
                </a:spcAft>
                <a:buClr>
                  <a:srgbClr val="000000"/>
                </a:buClr>
                <a:buSzPts val="1100"/>
                <a:buFont typeface="Arial"/>
                <a:buNone/>
                <a:tabLst/>
                <a:defRPr/>
              </a:pPr>
              <a:r>
                <a:rPr kumimoji="0" lang="ru" sz="1400" b="0" i="0" u="none" strike="noStrike" kern="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rPr>
                <a:t>Руководители структурных подразделений</a:t>
              </a:r>
              <a:endParaRPr kumimoji="0" sz="1400" b="0" i="0" u="none" strike="noStrike" kern="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endParaRPr>
            </a:p>
          </p:txBody>
        </p:sp>
        <p:sp>
          <p:nvSpPr>
            <p:cNvPr id="18" name="Google Shape;157;p21">
              <a:extLst>
                <a:ext uri="{FF2B5EF4-FFF2-40B4-BE49-F238E27FC236}">
                  <a16:creationId xmlns:a16="http://schemas.microsoft.com/office/drawing/2014/main" id="{7E10EB33-8BFB-5970-C2BA-5949B07D1C70}"/>
                </a:ext>
              </a:extLst>
            </p:cNvPr>
            <p:cNvSpPr>
              <a:spLocks noChangeAspect="1"/>
            </p:cNvSpPr>
            <p:nvPr/>
          </p:nvSpPr>
          <p:spPr>
            <a:xfrm>
              <a:off x="1158894" y="5035555"/>
              <a:ext cx="2745414" cy="628758"/>
            </a:xfrm>
            <a:prstGeom prst="rect">
              <a:avLst/>
            </a:prstGeom>
            <a:solidFill>
              <a:srgbClr val="FFFFFF"/>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15000"/>
                </a:lnSpc>
                <a:spcBef>
                  <a:spcPts val="1200"/>
                </a:spcBef>
                <a:spcAft>
                  <a:spcPts val="1200"/>
                </a:spcAft>
                <a:buClr>
                  <a:srgbClr val="000000"/>
                </a:buClr>
                <a:buSzPts val="1100"/>
                <a:buFont typeface="Arial"/>
                <a:buNone/>
                <a:tabLst/>
                <a:defRPr/>
              </a:pPr>
              <a:r>
                <a:rPr kumimoji="0" lang="ru" sz="1400" b="0" i="0" u="none" strike="noStrike" kern="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rPr>
                <a:t>Сотрудники</a:t>
              </a:r>
              <a:endParaRPr kumimoji="0" sz="1400" b="0" i="0" u="none" strike="noStrike" kern="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endParaRPr>
            </a:p>
          </p:txBody>
        </p:sp>
      </p:grpSp>
      <p:grpSp>
        <p:nvGrpSpPr>
          <p:cNvPr id="5" name="Группа 4">
            <a:extLst>
              <a:ext uri="{FF2B5EF4-FFF2-40B4-BE49-F238E27FC236}">
                <a16:creationId xmlns:a16="http://schemas.microsoft.com/office/drawing/2014/main" id="{08A7CB38-FC64-5BF7-B481-54B833DE4CDF}"/>
              </a:ext>
            </a:extLst>
          </p:cNvPr>
          <p:cNvGrpSpPr/>
          <p:nvPr/>
        </p:nvGrpSpPr>
        <p:grpSpPr>
          <a:xfrm>
            <a:off x="4673790" y="1753266"/>
            <a:ext cx="3090909" cy="4128138"/>
            <a:chOff x="4550545" y="1754034"/>
            <a:chExt cx="3090909" cy="4128138"/>
          </a:xfrm>
        </p:grpSpPr>
        <p:sp>
          <p:nvSpPr>
            <p:cNvPr id="11" name="Google Shape;151;p21">
              <a:extLst>
                <a:ext uri="{FF2B5EF4-FFF2-40B4-BE49-F238E27FC236}">
                  <a16:creationId xmlns:a16="http://schemas.microsoft.com/office/drawing/2014/main" id="{1B3039D5-7FB9-70C1-2129-772288C2D836}"/>
                </a:ext>
              </a:extLst>
            </p:cNvPr>
            <p:cNvSpPr>
              <a:spLocks noChangeAspect="1"/>
            </p:cNvSpPr>
            <p:nvPr/>
          </p:nvSpPr>
          <p:spPr>
            <a:xfrm>
              <a:off x="4550545" y="1754034"/>
              <a:ext cx="3090909" cy="4128138"/>
            </a:xfrm>
            <a:prstGeom prst="rect">
              <a:avLst/>
            </a:prstGeom>
            <a:solidFill>
              <a:srgbClr val="CCCCCC"/>
            </a:solidFill>
            <a:ln>
              <a:noFill/>
            </a:ln>
          </p:spPr>
          <p:txBody>
            <a:bodyPr spcFirstLastPara="1" wrap="square" lIns="91425" tIns="91425" rIns="91425" bIns="91425" anchor="t" anchorCtr="0">
              <a:noAutofit/>
            </a:bodyPr>
            <a:lstStyle/>
            <a:p>
              <a:pPr algn="ctr">
                <a:buClr>
                  <a:srgbClr val="000000"/>
                </a:buClr>
                <a:buSzPts val="1100"/>
                <a:buFont typeface="Arial"/>
                <a:buNone/>
              </a:pPr>
              <a:r>
                <a:rPr lang="ru" sz="1600" b="1" kern="0" dirty="0">
                  <a:solidFill>
                    <a:srgbClr val="000000"/>
                  </a:solidFill>
                  <a:latin typeface="Arial" panose="020B0604020202020204" pitchFamily="34" charset="0"/>
                  <a:ea typeface="Roboto"/>
                  <a:cs typeface="Arial" panose="020B0604020202020204" pitchFamily="34" charset="0"/>
                  <a:sym typeface="Roboto"/>
                </a:rPr>
                <a:t>Связанные</a:t>
              </a:r>
              <a:endParaRPr sz="1600" kern="0" dirty="0">
                <a:solidFill>
                  <a:srgbClr val="000000"/>
                </a:solidFill>
                <a:latin typeface="Arial" panose="020B0604020202020204" pitchFamily="34" charset="0"/>
                <a:ea typeface="Roboto"/>
                <a:cs typeface="Arial" panose="020B0604020202020204" pitchFamily="34" charset="0"/>
                <a:sym typeface="Roboto"/>
              </a:endParaRPr>
            </a:p>
          </p:txBody>
        </p:sp>
        <p:sp>
          <p:nvSpPr>
            <p:cNvPr id="19" name="Google Shape;158;p21">
              <a:extLst>
                <a:ext uri="{FF2B5EF4-FFF2-40B4-BE49-F238E27FC236}">
                  <a16:creationId xmlns:a16="http://schemas.microsoft.com/office/drawing/2014/main" id="{0F12F1F0-6E40-826A-896D-18F4379DCE05}"/>
                </a:ext>
              </a:extLst>
            </p:cNvPr>
            <p:cNvSpPr>
              <a:spLocks noChangeAspect="1"/>
            </p:cNvSpPr>
            <p:nvPr/>
          </p:nvSpPr>
          <p:spPr>
            <a:xfrm>
              <a:off x="4723291" y="2280188"/>
              <a:ext cx="2745416" cy="507274"/>
            </a:xfrm>
            <a:prstGeom prst="rect">
              <a:avLst/>
            </a:prstGeom>
            <a:solidFill>
              <a:srgbClr val="FFFFFF"/>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ru" sz="1400" b="0" i="0" u="none" strike="noStrike" kern="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rPr>
                <a:t>Акимат (как акционер), профильные министерства </a:t>
              </a:r>
              <a:endParaRPr kumimoji="0" sz="1400" b="0" i="0" u="none" strike="noStrike" kern="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endParaRPr>
            </a:p>
          </p:txBody>
        </p:sp>
        <p:sp>
          <p:nvSpPr>
            <p:cNvPr id="20" name="Google Shape;159;p21">
              <a:extLst>
                <a:ext uri="{FF2B5EF4-FFF2-40B4-BE49-F238E27FC236}">
                  <a16:creationId xmlns:a16="http://schemas.microsoft.com/office/drawing/2014/main" id="{42A28FC1-EC43-B273-A95C-665779D9A545}"/>
                </a:ext>
              </a:extLst>
            </p:cNvPr>
            <p:cNvSpPr>
              <a:spLocks noChangeAspect="1"/>
            </p:cNvSpPr>
            <p:nvPr/>
          </p:nvSpPr>
          <p:spPr>
            <a:xfrm>
              <a:off x="4723291" y="2853786"/>
              <a:ext cx="2745416" cy="507274"/>
            </a:xfrm>
            <a:prstGeom prst="rect">
              <a:avLst/>
            </a:prstGeom>
            <a:solidFill>
              <a:srgbClr val="FFFFFF"/>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ru" sz="1400" b="0" i="0" u="none" strike="noStrike" kern="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rPr>
                <a:t>БВУ, институты развития</a:t>
              </a:r>
              <a:endParaRPr kumimoji="0" sz="1400" b="0" i="0" u="none" strike="noStrike" kern="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endParaRPr>
            </a:p>
          </p:txBody>
        </p:sp>
        <p:sp>
          <p:nvSpPr>
            <p:cNvPr id="21" name="Google Shape;160;p21">
              <a:extLst>
                <a:ext uri="{FF2B5EF4-FFF2-40B4-BE49-F238E27FC236}">
                  <a16:creationId xmlns:a16="http://schemas.microsoft.com/office/drawing/2014/main" id="{69EA99AA-7F65-B3BA-C429-7C79659485D1}"/>
                </a:ext>
              </a:extLst>
            </p:cNvPr>
            <p:cNvSpPr>
              <a:spLocks noChangeAspect="1"/>
            </p:cNvSpPr>
            <p:nvPr/>
          </p:nvSpPr>
          <p:spPr>
            <a:xfrm>
              <a:off x="4723291" y="3433341"/>
              <a:ext cx="2745416" cy="507274"/>
            </a:xfrm>
            <a:prstGeom prst="rect">
              <a:avLst/>
            </a:prstGeom>
            <a:solidFill>
              <a:srgbClr val="FFFFFF"/>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ru" sz="1400" b="0" i="0" u="none" strike="noStrike" kern="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rPr>
                <a:t>Заемщики, поставщики и покупатели</a:t>
              </a:r>
              <a:endParaRPr kumimoji="0" sz="1400" b="0" i="0" u="none" strike="noStrike" kern="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endParaRPr>
            </a:p>
          </p:txBody>
        </p:sp>
        <p:sp>
          <p:nvSpPr>
            <p:cNvPr id="22" name="Google Shape;161;p21">
              <a:extLst>
                <a:ext uri="{FF2B5EF4-FFF2-40B4-BE49-F238E27FC236}">
                  <a16:creationId xmlns:a16="http://schemas.microsoft.com/office/drawing/2014/main" id="{6061B150-17F0-D314-A96A-2FB2C0627BDF}"/>
                </a:ext>
              </a:extLst>
            </p:cNvPr>
            <p:cNvSpPr>
              <a:spLocks noChangeAspect="1"/>
            </p:cNvSpPr>
            <p:nvPr/>
          </p:nvSpPr>
          <p:spPr>
            <a:xfrm>
              <a:off x="4723291" y="4010859"/>
              <a:ext cx="2745416" cy="507274"/>
            </a:xfrm>
            <a:prstGeom prst="rect">
              <a:avLst/>
            </a:prstGeom>
            <a:solidFill>
              <a:srgbClr val="FFFFFF"/>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ru" sz="1400" b="0" i="0" u="none" strike="noStrike" kern="0" cap="none" spc="0" normalizeH="0" baseline="0" noProof="0">
                  <a:ln>
                    <a:noFill/>
                  </a:ln>
                  <a:solidFill>
                    <a:srgbClr val="000000"/>
                  </a:solidFill>
                  <a:effectLst/>
                  <a:uLnTx/>
                  <a:uFillTx/>
                  <a:latin typeface="Arial" panose="020B0604020202020204" pitchFamily="34" charset="0"/>
                  <a:ea typeface="Roboto"/>
                  <a:cs typeface="Arial" panose="020B0604020202020204" pitchFamily="34" charset="0"/>
                  <a:sym typeface="Roboto"/>
                </a:rPr>
                <a:t>Объекты ЖКХ</a:t>
              </a:r>
              <a:endParaRPr kumimoji="0" sz="1400" b="0" i="0" u="none" strike="noStrike" kern="0" cap="none" spc="0" normalizeH="0" baseline="0" noProof="0">
                <a:ln>
                  <a:noFill/>
                </a:ln>
                <a:solidFill>
                  <a:srgbClr val="000000"/>
                </a:solidFill>
                <a:effectLst/>
                <a:uLnTx/>
                <a:uFillTx/>
                <a:latin typeface="Arial" panose="020B0604020202020204" pitchFamily="34" charset="0"/>
                <a:ea typeface="Roboto"/>
                <a:cs typeface="Arial" panose="020B0604020202020204" pitchFamily="34" charset="0"/>
                <a:sym typeface="Roboto"/>
              </a:endParaRPr>
            </a:p>
          </p:txBody>
        </p:sp>
        <p:sp>
          <p:nvSpPr>
            <p:cNvPr id="23" name="Google Shape;162;p21">
              <a:extLst>
                <a:ext uri="{FF2B5EF4-FFF2-40B4-BE49-F238E27FC236}">
                  <a16:creationId xmlns:a16="http://schemas.microsoft.com/office/drawing/2014/main" id="{B3FB3A9A-C661-F130-8E73-278D6E467B01}"/>
                </a:ext>
              </a:extLst>
            </p:cNvPr>
            <p:cNvSpPr>
              <a:spLocks noChangeAspect="1"/>
            </p:cNvSpPr>
            <p:nvPr/>
          </p:nvSpPr>
          <p:spPr>
            <a:xfrm>
              <a:off x="4723291" y="4580537"/>
              <a:ext cx="2745416" cy="507274"/>
            </a:xfrm>
            <a:prstGeom prst="rect">
              <a:avLst/>
            </a:prstGeom>
            <a:solidFill>
              <a:srgbClr val="FFFFFF"/>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ru" sz="1400" b="0" i="0" u="none" strike="noStrike" kern="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rPr>
                <a:t>Индустриальная зона Актобе</a:t>
              </a:r>
              <a:endParaRPr kumimoji="0" sz="1400" b="0" i="0" u="none" strike="noStrike" kern="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endParaRPr>
            </a:p>
          </p:txBody>
        </p:sp>
        <p:sp>
          <p:nvSpPr>
            <p:cNvPr id="24" name="Google Shape;163;p21">
              <a:extLst>
                <a:ext uri="{FF2B5EF4-FFF2-40B4-BE49-F238E27FC236}">
                  <a16:creationId xmlns:a16="http://schemas.microsoft.com/office/drawing/2014/main" id="{9D9A9A68-8634-22B2-2BB6-FD558A386144}"/>
                </a:ext>
              </a:extLst>
            </p:cNvPr>
            <p:cNvSpPr>
              <a:spLocks noChangeAspect="1"/>
            </p:cNvSpPr>
            <p:nvPr/>
          </p:nvSpPr>
          <p:spPr>
            <a:xfrm>
              <a:off x="4723291" y="5157039"/>
              <a:ext cx="2745416" cy="507274"/>
            </a:xfrm>
            <a:prstGeom prst="rect">
              <a:avLst/>
            </a:prstGeom>
            <a:solidFill>
              <a:srgbClr val="FFFFFF"/>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ru" sz="1400" b="0" i="0" u="none" strike="noStrike" kern="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rPr>
                <a:t>Инвесторы и прочие стороны</a:t>
              </a:r>
              <a:endParaRPr kumimoji="0" sz="1400" b="0" i="0" u="none" strike="noStrike" kern="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endParaRPr>
            </a:p>
          </p:txBody>
        </p:sp>
      </p:grpSp>
      <p:grpSp>
        <p:nvGrpSpPr>
          <p:cNvPr id="6" name="Группа 5">
            <a:extLst>
              <a:ext uri="{FF2B5EF4-FFF2-40B4-BE49-F238E27FC236}">
                <a16:creationId xmlns:a16="http://schemas.microsoft.com/office/drawing/2014/main" id="{F9D271C6-65FE-3CA9-BEF6-E7997AD2E1A5}"/>
              </a:ext>
            </a:extLst>
          </p:cNvPr>
          <p:cNvGrpSpPr/>
          <p:nvPr/>
        </p:nvGrpSpPr>
        <p:grpSpPr>
          <a:xfrm>
            <a:off x="8302722" y="1753266"/>
            <a:ext cx="3090908" cy="4128138"/>
            <a:chOff x="8119842" y="1713509"/>
            <a:chExt cx="3090908" cy="4128138"/>
          </a:xfrm>
        </p:grpSpPr>
        <p:sp>
          <p:nvSpPr>
            <p:cNvPr id="13" name="Google Shape;152;p21">
              <a:extLst>
                <a:ext uri="{FF2B5EF4-FFF2-40B4-BE49-F238E27FC236}">
                  <a16:creationId xmlns:a16="http://schemas.microsoft.com/office/drawing/2014/main" id="{8D8A18AD-3E05-1658-3D25-DA3ED074A672}"/>
                </a:ext>
              </a:extLst>
            </p:cNvPr>
            <p:cNvSpPr>
              <a:spLocks noChangeAspect="1"/>
            </p:cNvSpPr>
            <p:nvPr/>
          </p:nvSpPr>
          <p:spPr>
            <a:xfrm>
              <a:off x="8119842" y="1713509"/>
              <a:ext cx="3090908" cy="4128138"/>
            </a:xfrm>
            <a:prstGeom prst="rect">
              <a:avLst/>
            </a:prstGeom>
            <a:solidFill>
              <a:srgbClr val="999999"/>
            </a:solidFill>
            <a:ln>
              <a:noFill/>
            </a:ln>
          </p:spPr>
          <p:txBody>
            <a:bodyPr spcFirstLastPara="1" wrap="square" lIns="91425" tIns="91425" rIns="91425" bIns="91425" anchor="t" anchorCtr="0">
              <a:noAutofit/>
            </a:bodyPr>
            <a:lstStyle/>
            <a:p>
              <a:pPr algn="ctr">
                <a:buClr>
                  <a:srgbClr val="000000"/>
                </a:buClr>
                <a:buSzPts val="1100"/>
                <a:buFont typeface="Arial"/>
                <a:buNone/>
              </a:pPr>
              <a:r>
                <a:rPr lang="ru" sz="1600" b="1" kern="0" dirty="0">
                  <a:solidFill>
                    <a:srgbClr val="000000"/>
                  </a:solidFill>
                  <a:latin typeface="Arial" panose="020B0604020202020204" pitchFamily="34" charset="0"/>
                  <a:ea typeface="Roboto"/>
                  <a:cs typeface="Arial" panose="020B0604020202020204" pitchFamily="34" charset="0"/>
                  <a:sym typeface="Roboto"/>
                </a:rPr>
                <a:t>Внешние</a:t>
              </a:r>
              <a:r>
                <a:rPr lang="ru" sz="1600" b="1" kern="0" dirty="0">
                  <a:solidFill>
                    <a:srgbClr val="000000"/>
                  </a:solidFill>
                  <a:highlight>
                    <a:srgbClr val="FFFFFF"/>
                  </a:highlight>
                  <a:latin typeface="Arial" panose="020B0604020202020204" pitchFamily="34" charset="0"/>
                  <a:ea typeface="Roboto"/>
                  <a:cs typeface="Arial" panose="020B0604020202020204" pitchFamily="34" charset="0"/>
                  <a:sym typeface="Roboto"/>
                </a:rPr>
                <a:t> </a:t>
              </a:r>
              <a:endParaRPr sz="1600" kern="0" dirty="0">
                <a:solidFill>
                  <a:srgbClr val="000000"/>
                </a:solidFill>
                <a:latin typeface="Arial" panose="020B0604020202020204" pitchFamily="34" charset="0"/>
                <a:ea typeface="Roboto"/>
                <a:cs typeface="Arial" panose="020B0604020202020204" pitchFamily="34" charset="0"/>
                <a:sym typeface="Roboto"/>
              </a:endParaRPr>
            </a:p>
          </p:txBody>
        </p:sp>
        <p:sp>
          <p:nvSpPr>
            <p:cNvPr id="25" name="Google Shape;164;p21">
              <a:extLst>
                <a:ext uri="{FF2B5EF4-FFF2-40B4-BE49-F238E27FC236}">
                  <a16:creationId xmlns:a16="http://schemas.microsoft.com/office/drawing/2014/main" id="{7475A917-FB9B-16DF-779E-CA59CB27C254}"/>
                </a:ext>
              </a:extLst>
            </p:cNvPr>
            <p:cNvSpPr>
              <a:spLocks noChangeAspect="1"/>
            </p:cNvSpPr>
            <p:nvPr/>
          </p:nvSpPr>
          <p:spPr>
            <a:xfrm>
              <a:off x="8299413" y="2301973"/>
              <a:ext cx="2745414" cy="616142"/>
            </a:xfrm>
            <a:prstGeom prst="rect">
              <a:avLst/>
            </a:prstGeom>
            <a:solidFill>
              <a:srgbClr val="FFFFFF"/>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ru" sz="1400" b="0" i="0" u="none" strike="noStrike" kern="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rPr>
                <a:t>Региональные СМИ</a:t>
              </a:r>
              <a:endParaRPr kumimoji="0" sz="1400" b="0" i="0" u="none" strike="noStrike" kern="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endParaRPr>
            </a:p>
          </p:txBody>
        </p:sp>
        <p:sp>
          <p:nvSpPr>
            <p:cNvPr id="26" name="Google Shape;165;p21">
              <a:extLst>
                <a:ext uri="{FF2B5EF4-FFF2-40B4-BE49-F238E27FC236}">
                  <a16:creationId xmlns:a16="http://schemas.microsoft.com/office/drawing/2014/main" id="{00B26441-11F0-FF83-D78C-4C82EBC44C2B}"/>
                </a:ext>
              </a:extLst>
            </p:cNvPr>
            <p:cNvSpPr>
              <a:spLocks noChangeAspect="1"/>
            </p:cNvSpPr>
            <p:nvPr/>
          </p:nvSpPr>
          <p:spPr>
            <a:xfrm>
              <a:off x="8299413" y="3006779"/>
              <a:ext cx="2745414" cy="616142"/>
            </a:xfrm>
            <a:prstGeom prst="rect">
              <a:avLst/>
            </a:prstGeom>
            <a:solidFill>
              <a:srgbClr val="FFFFFF"/>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ru" sz="1400" b="0" i="0" u="none" strike="noStrike" kern="0" cap="none" spc="0" normalizeH="0" baseline="0" noProof="0">
                  <a:ln>
                    <a:noFill/>
                  </a:ln>
                  <a:solidFill>
                    <a:srgbClr val="000000"/>
                  </a:solidFill>
                  <a:effectLst/>
                  <a:uLnTx/>
                  <a:uFillTx/>
                  <a:latin typeface="Arial" panose="020B0604020202020204" pitchFamily="34" charset="0"/>
                  <a:ea typeface="Roboto"/>
                  <a:cs typeface="Arial" panose="020B0604020202020204" pitchFamily="34" charset="0"/>
                  <a:sym typeface="Roboto"/>
                </a:rPr>
                <a:t>Общественные организации региона</a:t>
              </a:r>
              <a:endParaRPr kumimoji="0" sz="1400" b="0" i="0" u="none" strike="noStrike" kern="0" cap="none" spc="0" normalizeH="0" baseline="0" noProof="0">
                <a:ln>
                  <a:noFill/>
                </a:ln>
                <a:solidFill>
                  <a:srgbClr val="000000"/>
                </a:solidFill>
                <a:effectLst/>
                <a:uLnTx/>
                <a:uFillTx/>
                <a:latin typeface="Arial" panose="020B0604020202020204" pitchFamily="34" charset="0"/>
                <a:ea typeface="Roboto"/>
                <a:cs typeface="Arial" panose="020B0604020202020204" pitchFamily="34" charset="0"/>
                <a:sym typeface="Roboto"/>
              </a:endParaRPr>
            </a:p>
          </p:txBody>
        </p:sp>
        <p:sp>
          <p:nvSpPr>
            <p:cNvPr id="27" name="Google Shape;166;p21">
              <a:extLst>
                <a:ext uri="{FF2B5EF4-FFF2-40B4-BE49-F238E27FC236}">
                  <a16:creationId xmlns:a16="http://schemas.microsoft.com/office/drawing/2014/main" id="{89CBFAF5-D59D-D5BA-D665-5BB308B21854}"/>
                </a:ext>
              </a:extLst>
            </p:cNvPr>
            <p:cNvSpPr>
              <a:spLocks noChangeAspect="1"/>
            </p:cNvSpPr>
            <p:nvPr/>
          </p:nvSpPr>
          <p:spPr>
            <a:xfrm>
              <a:off x="8299413" y="3691030"/>
              <a:ext cx="2745414" cy="616142"/>
            </a:xfrm>
            <a:prstGeom prst="rect">
              <a:avLst/>
            </a:prstGeom>
            <a:solidFill>
              <a:srgbClr val="FFFFFF"/>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ru" sz="1400" b="0" i="0" u="none" strike="noStrike" kern="0" cap="none" spc="0" normalizeH="0" baseline="0" noProof="0">
                  <a:ln>
                    <a:noFill/>
                  </a:ln>
                  <a:solidFill>
                    <a:srgbClr val="000000"/>
                  </a:solidFill>
                  <a:effectLst/>
                  <a:uLnTx/>
                  <a:uFillTx/>
                  <a:latin typeface="Arial" panose="020B0604020202020204" pitchFamily="34" charset="0"/>
                  <a:ea typeface="Roboto"/>
                  <a:cs typeface="Arial" panose="020B0604020202020204" pitchFamily="34" charset="0"/>
                  <a:sym typeface="Roboto"/>
                </a:rPr>
                <a:t>Маслихат</a:t>
              </a:r>
              <a:endParaRPr kumimoji="0" sz="1400" b="0" i="0" u="none" strike="noStrike" kern="0" cap="none" spc="0" normalizeH="0" baseline="0" noProof="0">
                <a:ln>
                  <a:noFill/>
                </a:ln>
                <a:solidFill>
                  <a:srgbClr val="000000"/>
                </a:solidFill>
                <a:effectLst/>
                <a:uLnTx/>
                <a:uFillTx/>
                <a:latin typeface="Arial" panose="020B0604020202020204" pitchFamily="34" charset="0"/>
                <a:ea typeface="Roboto"/>
                <a:cs typeface="Arial" panose="020B0604020202020204" pitchFamily="34" charset="0"/>
                <a:sym typeface="Roboto"/>
              </a:endParaRPr>
            </a:p>
          </p:txBody>
        </p:sp>
        <p:sp>
          <p:nvSpPr>
            <p:cNvPr id="28" name="Google Shape;167;p21">
              <a:extLst>
                <a:ext uri="{FF2B5EF4-FFF2-40B4-BE49-F238E27FC236}">
                  <a16:creationId xmlns:a16="http://schemas.microsoft.com/office/drawing/2014/main" id="{66B85321-ECB8-CAFD-E2A8-952346DF744D}"/>
                </a:ext>
              </a:extLst>
            </p:cNvPr>
            <p:cNvSpPr>
              <a:spLocks noChangeAspect="1"/>
            </p:cNvSpPr>
            <p:nvPr/>
          </p:nvSpPr>
          <p:spPr>
            <a:xfrm>
              <a:off x="8299413" y="4395836"/>
              <a:ext cx="2745414" cy="616142"/>
            </a:xfrm>
            <a:prstGeom prst="rect">
              <a:avLst/>
            </a:prstGeom>
            <a:solidFill>
              <a:srgbClr val="FFFFFF"/>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ru" sz="1400" b="0" i="0" u="none" strike="noStrike" kern="0" cap="none" spc="0" normalizeH="0" baseline="0" noProof="0">
                  <a:ln>
                    <a:noFill/>
                  </a:ln>
                  <a:solidFill>
                    <a:srgbClr val="000000"/>
                  </a:solidFill>
                  <a:effectLst/>
                  <a:uLnTx/>
                  <a:uFillTx/>
                  <a:latin typeface="Arial" panose="020B0604020202020204" pitchFamily="34" charset="0"/>
                  <a:ea typeface="Roboto"/>
                  <a:cs typeface="Arial" panose="020B0604020202020204" pitchFamily="34" charset="0"/>
                  <a:sym typeface="Roboto"/>
                </a:rPr>
                <a:t>Независимые эксперты и аудиторы</a:t>
              </a:r>
              <a:endParaRPr kumimoji="0" sz="1400" b="0" i="0" u="none" strike="noStrike" kern="0" cap="none" spc="0" normalizeH="0" baseline="0" noProof="0">
                <a:ln>
                  <a:noFill/>
                </a:ln>
                <a:solidFill>
                  <a:srgbClr val="000000"/>
                </a:solidFill>
                <a:effectLst/>
                <a:uLnTx/>
                <a:uFillTx/>
                <a:latin typeface="Arial" panose="020B0604020202020204" pitchFamily="34" charset="0"/>
                <a:ea typeface="Roboto"/>
                <a:cs typeface="Arial" panose="020B0604020202020204" pitchFamily="34" charset="0"/>
                <a:sym typeface="Roboto"/>
              </a:endParaRPr>
            </a:p>
          </p:txBody>
        </p:sp>
        <p:sp>
          <p:nvSpPr>
            <p:cNvPr id="29" name="Google Shape;168;p21">
              <a:extLst>
                <a:ext uri="{FF2B5EF4-FFF2-40B4-BE49-F238E27FC236}">
                  <a16:creationId xmlns:a16="http://schemas.microsoft.com/office/drawing/2014/main" id="{9B6D452A-7D77-3AFF-6B84-91A5106B0CC8}"/>
                </a:ext>
              </a:extLst>
            </p:cNvPr>
            <p:cNvSpPr>
              <a:spLocks noChangeAspect="1"/>
            </p:cNvSpPr>
            <p:nvPr/>
          </p:nvSpPr>
          <p:spPr>
            <a:xfrm>
              <a:off x="8299413" y="5076053"/>
              <a:ext cx="2745414" cy="616142"/>
            </a:xfrm>
            <a:prstGeom prst="rect">
              <a:avLst/>
            </a:prstGeom>
            <a:solidFill>
              <a:srgbClr val="FFFFFF"/>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ru" sz="1400" b="0" i="0" u="none" strike="noStrike" kern="0" cap="none" spc="0" normalizeH="0" baseline="0" noProof="0">
                  <a:ln>
                    <a:noFill/>
                  </a:ln>
                  <a:solidFill>
                    <a:srgbClr val="000000"/>
                  </a:solidFill>
                  <a:effectLst/>
                  <a:uLnTx/>
                  <a:uFillTx/>
                  <a:latin typeface="Arial" panose="020B0604020202020204" pitchFamily="34" charset="0"/>
                  <a:ea typeface="Roboto"/>
                  <a:cs typeface="Arial" panose="020B0604020202020204" pitchFamily="34" charset="0"/>
                  <a:sym typeface="Roboto"/>
                </a:rPr>
                <a:t>Жители региона</a:t>
              </a:r>
              <a:endParaRPr kumimoji="0" sz="1400" b="0" i="0" u="none" strike="noStrike" kern="0" cap="none" spc="0" normalizeH="0" baseline="0" noProof="0">
                <a:ln>
                  <a:noFill/>
                </a:ln>
                <a:solidFill>
                  <a:srgbClr val="000000"/>
                </a:solidFill>
                <a:effectLst/>
                <a:uLnTx/>
                <a:uFillTx/>
                <a:latin typeface="Arial" panose="020B0604020202020204" pitchFamily="34" charset="0"/>
                <a:ea typeface="Roboto"/>
                <a:cs typeface="Arial" panose="020B0604020202020204" pitchFamily="34" charset="0"/>
                <a:sym typeface="Roboto"/>
              </a:endParaRPr>
            </a:p>
          </p:txBody>
        </p:sp>
      </p:grpSp>
    </p:spTree>
    <p:extLst>
      <p:ext uri="{BB962C8B-B14F-4D97-AF65-F5344CB8AC3E}">
        <p14:creationId xmlns:p14="http://schemas.microsoft.com/office/powerpoint/2010/main" val="1236266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5" name="Рисунок 4" descr="Изображение выглядит как вода, векторная графика&#10;&#10;Автоматически созданное описание">
            <a:extLst>
              <a:ext uri="{FF2B5EF4-FFF2-40B4-BE49-F238E27FC236}">
                <a16:creationId xmlns:a16="http://schemas.microsoft.com/office/drawing/2014/main" id="{916DA4E3-653F-94F1-D282-811CB8AF2FBF}"/>
              </a:ext>
            </a:extLst>
          </p:cNvPr>
          <p:cNvPicPr>
            <a:picLocks noChangeAspect="1"/>
          </p:cNvPicPr>
          <p:nvPr/>
        </p:nvPicPr>
        <p:blipFill>
          <a:blip r:embed="rId3">
            <a:alphaModFix amt="40000"/>
            <a:extLst>
              <a:ext uri="{28A0092B-C50C-407E-A947-70E740481C1C}">
                <a14:useLocalDpi xmlns:a14="http://schemas.microsoft.com/office/drawing/2010/main" val="0"/>
              </a:ext>
            </a:extLst>
          </a:blip>
          <a:srcRect l="14228" r="23614" b="33224"/>
          <a:stretch/>
        </p:blipFill>
        <p:spPr>
          <a:xfrm>
            <a:off x="-13647" y="-1"/>
            <a:ext cx="12192000" cy="6858001"/>
          </a:xfrm>
          <a:prstGeom prst="rect">
            <a:avLst/>
          </a:prstGeom>
        </p:spPr>
      </p:pic>
      <p:sp>
        <p:nvSpPr>
          <p:cNvPr id="178" name="Google Shape;178;p22"/>
          <p:cNvSpPr/>
          <p:nvPr/>
        </p:nvSpPr>
        <p:spPr>
          <a:xfrm>
            <a:off x="1754404" y="2968945"/>
            <a:ext cx="1843638" cy="1086400"/>
          </a:xfrm>
          <a:prstGeom prst="rect">
            <a:avLst/>
          </a:prstGeom>
          <a:solidFill>
            <a:schemeClr val="accent2">
              <a:lumMod val="25000"/>
              <a:lumOff val="75000"/>
            </a:schemeClr>
          </a:solidFill>
          <a:ln w="12700">
            <a:solidFill>
              <a:schemeClr val="bg1">
                <a:lumMod val="50000"/>
              </a:schemeClr>
            </a:solidFill>
          </a:ln>
        </p:spPr>
        <p:txBody>
          <a:bodyPr spcFirstLastPara="1" wrap="square" lIns="121900" tIns="121900" rIns="121900" bIns="121900" anchor="ctr" anchorCtr="0">
            <a:noAutofit/>
          </a:bodyPr>
          <a:lstStyle/>
          <a:p>
            <a:pPr algn="ctr"/>
            <a:r>
              <a:rPr lang="ru" sz="1400">
                <a:latin typeface="Arial" panose="020B0604020202020204" pitchFamily="34" charset="0"/>
                <a:ea typeface="Roboto"/>
                <a:cs typeface="Arial" panose="020B0604020202020204" pitchFamily="34" charset="0"/>
                <a:sym typeface="Roboto"/>
              </a:rPr>
              <a:t>Лояльные</a:t>
            </a:r>
            <a:endParaRPr sz="1400">
              <a:latin typeface="Arial" panose="020B0604020202020204" pitchFamily="34" charset="0"/>
              <a:ea typeface="Roboto"/>
              <a:cs typeface="Arial" panose="020B0604020202020204" pitchFamily="34" charset="0"/>
              <a:sym typeface="Roboto"/>
            </a:endParaRPr>
          </a:p>
        </p:txBody>
      </p:sp>
      <p:sp>
        <p:nvSpPr>
          <p:cNvPr id="179" name="Google Shape;179;p22"/>
          <p:cNvSpPr/>
          <p:nvPr/>
        </p:nvSpPr>
        <p:spPr>
          <a:xfrm>
            <a:off x="3661485" y="2968945"/>
            <a:ext cx="1843638" cy="1086400"/>
          </a:xfrm>
          <a:prstGeom prst="rect">
            <a:avLst/>
          </a:prstGeom>
          <a:solidFill>
            <a:schemeClr val="accent2">
              <a:lumMod val="25000"/>
              <a:lumOff val="75000"/>
            </a:schemeClr>
          </a:solidFill>
          <a:ln w="12700">
            <a:solidFill>
              <a:schemeClr val="bg1">
                <a:lumMod val="50000"/>
              </a:schemeClr>
            </a:solidFill>
          </a:ln>
        </p:spPr>
        <p:txBody>
          <a:bodyPr spcFirstLastPara="1" wrap="square" lIns="121900" tIns="121900" rIns="121900" bIns="121900" anchor="ctr" anchorCtr="0">
            <a:noAutofit/>
          </a:bodyPr>
          <a:lstStyle/>
          <a:p>
            <a:pPr algn="ctr"/>
            <a:r>
              <a:rPr lang="ru" sz="1400">
                <a:latin typeface="Arial" panose="020B0604020202020204" pitchFamily="34" charset="0"/>
                <a:ea typeface="Roboto"/>
                <a:cs typeface="Arial" panose="020B0604020202020204" pitchFamily="34" charset="0"/>
                <a:sym typeface="Roboto"/>
              </a:rPr>
              <a:t>Ключевые </a:t>
            </a:r>
            <a:endParaRPr sz="1400">
              <a:latin typeface="Arial" panose="020B0604020202020204" pitchFamily="34" charset="0"/>
              <a:ea typeface="Roboto"/>
              <a:cs typeface="Arial" panose="020B0604020202020204" pitchFamily="34" charset="0"/>
              <a:sym typeface="Roboto"/>
            </a:endParaRPr>
          </a:p>
          <a:p>
            <a:pPr algn="ctr"/>
            <a:r>
              <a:rPr lang="ru" sz="1400">
                <a:latin typeface="Arial" panose="020B0604020202020204" pitchFamily="34" charset="0"/>
                <a:ea typeface="Roboto"/>
                <a:cs typeface="Arial" panose="020B0604020202020204" pitchFamily="34" charset="0"/>
                <a:sym typeface="Roboto"/>
              </a:rPr>
              <a:t>игроки</a:t>
            </a:r>
            <a:endParaRPr sz="1400">
              <a:latin typeface="Arial" panose="020B0604020202020204" pitchFamily="34" charset="0"/>
              <a:cs typeface="Arial" panose="020B0604020202020204" pitchFamily="34" charset="0"/>
            </a:endParaRPr>
          </a:p>
        </p:txBody>
      </p:sp>
      <p:sp>
        <p:nvSpPr>
          <p:cNvPr id="180" name="Google Shape;180;p22"/>
          <p:cNvSpPr/>
          <p:nvPr/>
        </p:nvSpPr>
        <p:spPr>
          <a:xfrm>
            <a:off x="1754404" y="4120412"/>
            <a:ext cx="1843638" cy="1086400"/>
          </a:xfrm>
          <a:prstGeom prst="rect">
            <a:avLst/>
          </a:prstGeom>
          <a:solidFill>
            <a:schemeClr val="lt2"/>
          </a:solidFill>
          <a:ln w="12700">
            <a:solidFill>
              <a:schemeClr val="bg1">
                <a:lumMod val="50000"/>
              </a:schemeClr>
            </a:solidFill>
          </a:ln>
        </p:spPr>
        <p:txBody>
          <a:bodyPr spcFirstLastPara="1" wrap="square" lIns="121900" tIns="121900" rIns="121900" bIns="121900" anchor="ctr" anchorCtr="0">
            <a:noAutofit/>
          </a:bodyPr>
          <a:lstStyle/>
          <a:p>
            <a:pPr algn="ctr"/>
            <a:r>
              <a:rPr lang="ru" sz="1333" dirty="0">
                <a:latin typeface="Arial" panose="020B0604020202020204" pitchFamily="34" charset="0"/>
                <a:cs typeface="Arial" panose="020B0604020202020204" pitchFamily="34" charset="0"/>
              </a:rPr>
              <a:t>Минимальные усилия</a:t>
            </a:r>
            <a:endParaRPr sz="1333" dirty="0">
              <a:latin typeface="Arial" panose="020B0604020202020204" pitchFamily="34" charset="0"/>
              <a:cs typeface="Arial" panose="020B0604020202020204" pitchFamily="34" charset="0"/>
            </a:endParaRPr>
          </a:p>
        </p:txBody>
      </p:sp>
      <p:sp>
        <p:nvSpPr>
          <p:cNvPr id="181" name="Google Shape;181;p22"/>
          <p:cNvSpPr/>
          <p:nvPr/>
        </p:nvSpPr>
        <p:spPr>
          <a:xfrm>
            <a:off x="3661485" y="4120412"/>
            <a:ext cx="1843638" cy="1086400"/>
          </a:xfrm>
          <a:prstGeom prst="rect">
            <a:avLst/>
          </a:prstGeom>
          <a:solidFill>
            <a:schemeClr val="lt2"/>
          </a:solidFill>
          <a:ln w="12700">
            <a:solidFill>
              <a:schemeClr val="bg1">
                <a:lumMod val="50000"/>
              </a:schemeClr>
            </a:solidFill>
          </a:ln>
        </p:spPr>
        <p:txBody>
          <a:bodyPr spcFirstLastPara="1" wrap="square" lIns="121900" tIns="121900" rIns="121900" bIns="121900" anchor="ctr" anchorCtr="0">
            <a:noAutofit/>
          </a:bodyPr>
          <a:lstStyle/>
          <a:p>
            <a:pPr algn="ctr"/>
            <a:r>
              <a:rPr lang="ru" sz="1333">
                <a:latin typeface="Arial" panose="020B0604020202020204" pitchFamily="34" charset="0"/>
                <a:cs typeface="Arial" panose="020B0604020202020204" pitchFamily="34" charset="0"/>
              </a:rPr>
              <a:t>Будьте в курсе</a:t>
            </a:r>
            <a:endParaRPr sz="1333">
              <a:latin typeface="Arial" panose="020B0604020202020204" pitchFamily="34" charset="0"/>
              <a:cs typeface="Arial" panose="020B0604020202020204" pitchFamily="34" charset="0"/>
            </a:endParaRPr>
          </a:p>
        </p:txBody>
      </p:sp>
      <p:sp>
        <p:nvSpPr>
          <p:cNvPr id="182" name="Google Shape;182;p22"/>
          <p:cNvSpPr txBox="1"/>
          <p:nvPr/>
        </p:nvSpPr>
        <p:spPr>
          <a:xfrm>
            <a:off x="463879" y="3268145"/>
            <a:ext cx="1375018" cy="410400"/>
          </a:xfrm>
          <a:prstGeom prst="rect">
            <a:avLst/>
          </a:prstGeom>
          <a:noFill/>
          <a:ln>
            <a:noFill/>
          </a:ln>
        </p:spPr>
        <p:txBody>
          <a:bodyPr spcFirstLastPara="1" wrap="square" lIns="121900" tIns="121900" rIns="121900" bIns="121900" anchor="ctr" anchorCtr="0">
            <a:noAutofit/>
          </a:bodyPr>
          <a:lstStyle/>
          <a:p>
            <a:pPr algn="r"/>
            <a:r>
              <a:rPr lang="ru" sz="1200" dirty="0">
                <a:solidFill>
                  <a:schemeClr val="dk2"/>
                </a:solidFill>
                <a:latin typeface="Arial" panose="020B0604020202020204" pitchFamily="34" charset="0"/>
                <a:ea typeface="Roboto"/>
                <a:cs typeface="Arial" panose="020B0604020202020204" pitchFamily="34" charset="0"/>
                <a:sym typeface="Roboto"/>
              </a:rPr>
              <a:t>Высокий</a:t>
            </a:r>
            <a:endParaRPr sz="1200" dirty="0">
              <a:solidFill>
                <a:schemeClr val="dk2"/>
              </a:solidFill>
              <a:latin typeface="Arial" panose="020B0604020202020204" pitchFamily="34" charset="0"/>
              <a:ea typeface="Roboto"/>
              <a:cs typeface="Arial" panose="020B0604020202020204" pitchFamily="34" charset="0"/>
              <a:sym typeface="Roboto"/>
            </a:endParaRPr>
          </a:p>
        </p:txBody>
      </p:sp>
      <p:sp>
        <p:nvSpPr>
          <p:cNvPr id="183" name="Google Shape;183;p22"/>
          <p:cNvSpPr txBox="1"/>
          <p:nvPr/>
        </p:nvSpPr>
        <p:spPr>
          <a:xfrm>
            <a:off x="466901" y="4385745"/>
            <a:ext cx="1375018" cy="410400"/>
          </a:xfrm>
          <a:prstGeom prst="rect">
            <a:avLst/>
          </a:prstGeom>
          <a:noFill/>
          <a:ln>
            <a:noFill/>
          </a:ln>
        </p:spPr>
        <p:txBody>
          <a:bodyPr spcFirstLastPara="1" wrap="square" lIns="121900" tIns="121900" rIns="121900" bIns="121900" anchor="ctr" anchorCtr="0">
            <a:noAutofit/>
          </a:bodyPr>
          <a:lstStyle/>
          <a:p>
            <a:pPr algn="r"/>
            <a:r>
              <a:rPr lang="ru" sz="1200" dirty="0">
                <a:solidFill>
                  <a:schemeClr val="dk2"/>
                </a:solidFill>
                <a:latin typeface="Arial" panose="020B0604020202020204" pitchFamily="34" charset="0"/>
                <a:ea typeface="Roboto"/>
                <a:cs typeface="Arial" panose="020B0604020202020204" pitchFamily="34" charset="0"/>
                <a:sym typeface="Roboto"/>
              </a:rPr>
              <a:t>Низкий</a:t>
            </a:r>
            <a:endParaRPr sz="1200" dirty="0">
              <a:solidFill>
                <a:schemeClr val="dk2"/>
              </a:solidFill>
              <a:latin typeface="Arial" panose="020B0604020202020204" pitchFamily="34" charset="0"/>
              <a:ea typeface="Roboto"/>
              <a:cs typeface="Arial" panose="020B0604020202020204" pitchFamily="34" charset="0"/>
              <a:sym typeface="Roboto"/>
            </a:endParaRPr>
          </a:p>
        </p:txBody>
      </p:sp>
      <p:sp>
        <p:nvSpPr>
          <p:cNvPr id="184" name="Google Shape;184;p22"/>
          <p:cNvSpPr txBox="1"/>
          <p:nvPr/>
        </p:nvSpPr>
        <p:spPr>
          <a:xfrm>
            <a:off x="318208" y="3776145"/>
            <a:ext cx="1523713" cy="615600"/>
          </a:xfrm>
          <a:prstGeom prst="rect">
            <a:avLst/>
          </a:prstGeom>
          <a:noFill/>
          <a:ln>
            <a:noFill/>
          </a:ln>
        </p:spPr>
        <p:txBody>
          <a:bodyPr spcFirstLastPara="1" wrap="square" lIns="121900" tIns="121900" rIns="121900" bIns="121900" anchor="ctr" anchorCtr="0">
            <a:noAutofit/>
          </a:bodyPr>
          <a:lstStyle/>
          <a:p>
            <a:pPr algn="r"/>
            <a:r>
              <a:rPr lang="ru" sz="1200" dirty="0">
                <a:solidFill>
                  <a:schemeClr val="dk1"/>
                </a:solidFill>
                <a:latin typeface="Arial" panose="020B0604020202020204" pitchFamily="34" charset="0"/>
                <a:ea typeface="Roboto"/>
                <a:cs typeface="Arial" panose="020B0604020202020204" pitchFamily="34" charset="0"/>
                <a:sym typeface="Roboto"/>
              </a:rPr>
              <a:t>Уровень влияния</a:t>
            </a:r>
            <a:endParaRPr sz="1200" dirty="0">
              <a:solidFill>
                <a:schemeClr val="dk1"/>
              </a:solidFill>
              <a:latin typeface="Arial" panose="020B0604020202020204" pitchFamily="34" charset="0"/>
              <a:ea typeface="Roboto"/>
              <a:cs typeface="Arial" panose="020B0604020202020204" pitchFamily="34" charset="0"/>
              <a:sym typeface="Roboto"/>
            </a:endParaRPr>
          </a:p>
        </p:txBody>
      </p:sp>
      <p:sp>
        <p:nvSpPr>
          <p:cNvPr id="185" name="Google Shape;185;p22"/>
          <p:cNvSpPr txBox="1"/>
          <p:nvPr/>
        </p:nvSpPr>
        <p:spPr>
          <a:xfrm>
            <a:off x="1987166" y="2540001"/>
            <a:ext cx="3221654" cy="615600"/>
          </a:xfrm>
          <a:prstGeom prst="rect">
            <a:avLst/>
          </a:prstGeom>
          <a:noFill/>
          <a:ln>
            <a:noFill/>
          </a:ln>
        </p:spPr>
        <p:txBody>
          <a:bodyPr spcFirstLastPara="1" wrap="square" lIns="121900" tIns="121900" rIns="121900" bIns="121900" anchor="ctr" anchorCtr="0">
            <a:noAutofit/>
          </a:bodyPr>
          <a:lstStyle/>
          <a:p>
            <a:pPr algn="ctr"/>
            <a:r>
              <a:rPr lang="ru" sz="1200" dirty="0">
                <a:solidFill>
                  <a:schemeClr val="dk1"/>
                </a:solidFill>
                <a:latin typeface="Arial" panose="020B0604020202020204" pitchFamily="34" charset="0"/>
                <a:ea typeface="Roboto"/>
                <a:cs typeface="Arial" panose="020B0604020202020204" pitchFamily="34" charset="0"/>
                <a:sym typeface="Roboto"/>
              </a:rPr>
              <a:t>Степень заинтересованности</a:t>
            </a:r>
            <a:endParaRPr sz="1200" dirty="0">
              <a:solidFill>
                <a:schemeClr val="dk1"/>
              </a:solidFill>
              <a:latin typeface="Arial" panose="020B0604020202020204" pitchFamily="34" charset="0"/>
              <a:ea typeface="Roboto"/>
              <a:cs typeface="Arial" panose="020B0604020202020204" pitchFamily="34" charset="0"/>
              <a:sym typeface="Roboto"/>
            </a:endParaRPr>
          </a:p>
        </p:txBody>
      </p:sp>
      <p:sp>
        <p:nvSpPr>
          <p:cNvPr id="186" name="Google Shape;186;p22"/>
          <p:cNvSpPr txBox="1"/>
          <p:nvPr/>
        </p:nvSpPr>
        <p:spPr>
          <a:xfrm>
            <a:off x="1663724" y="5096945"/>
            <a:ext cx="1375018" cy="410400"/>
          </a:xfrm>
          <a:prstGeom prst="rect">
            <a:avLst/>
          </a:prstGeom>
          <a:noFill/>
          <a:ln>
            <a:noFill/>
          </a:ln>
        </p:spPr>
        <p:txBody>
          <a:bodyPr spcFirstLastPara="1" wrap="square" lIns="121900" tIns="121900" rIns="121900" bIns="121900" anchor="ctr" anchorCtr="0">
            <a:noAutofit/>
          </a:bodyPr>
          <a:lstStyle/>
          <a:p>
            <a:pPr algn="r"/>
            <a:r>
              <a:rPr lang="ru" sz="1200" dirty="0">
                <a:latin typeface="Arial" panose="020B0604020202020204" pitchFamily="34" charset="0"/>
                <a:ea typeface="Roboto"/>
                <a:cs typeface="Arial" panose="020B0604020202020204" pitchFamily="34" charset="0"/>
                <a:sym typeface="Roboto"/>
              </a:rPr>
              <a:t>Низкий</a:t>
            </a:r>
            <a:endParaRPr sz="1200" dirty="0">
              <a:latin typeface="Arial" panose="020B0604020202020204" pitchFamily="34" charset="0"/>
              <a:ea typeface="Roboto"/>
              <a:cs typeface="Arial" panose="020B0604020202020204" pitchFamily="34" charset="0"/>
              <a:sym typeface="Roboto"/>
            </a:endParaRPr>
          </a:p>
        </p:txBody>
      </p:sp>
      <p:sp>
        <p:nvSpPr>
          <p:cNvPr id="187" name="Google Shape;187;p22"/>
          <p:cNvSpPr txBox="1"/>
          <p:nvPr/>
        </p:nvSpPr>
        <p:spPr>
          <a:xfrm>
            <a:off x="3510336" y="5096945"/>
            <a:ext cx="1375018" cy="410400"/>
          </a:xfrm>
          <a:prstGeom prst="rect">
            <a:avLst/>
          </a:prstGeom>
          <a:noFill/>
          <a:ln>
            <a:noFill/>
          </a:ln>
        </p:spPr>
        <p:txBody>
          <a:bodyPr spcFirstLastPara="1" wrap="square" lIns="121900" tIns="121900" rIns="121900" bIns="121900" anchor="ctr" anchorCtr="0">
            <a:noAutofit/>
          </a:bodyPr>
          <a:lstStyle/>
          <a:p>
            <a:pPr algn="r"/>
            <a:r>
              <a:rPr lang="ru" sz="1200" dirty="0">
                <a:latin typeface="Arial" panose="020B0604020202020204" pitchFamily="34" charset="0"/>
                <a:ea typeface="Roboto"/>
                <a:cs typeface="Arial" panose="020B0604020202020204" pitchFamily="34" charset="0"/>
                <a:sym typeface="Roboto"/>
              </a:rPr>
              <a:t>Высокий</a:t>
            </a:r>
            <a:endParaRPr sz="1200" dirty="0">
              <a:latin typeface="Arial" panose="020B0604020202020204" pitchFamily="34" charset="0"/>
              <a:ea typeface="Roboto"/>
              <a:cs typeface="Arial" panose="020B0604020202020204" pitchFamily="34" charset="0"/>
              <a:sym typeface="Roboto"/>
            </a:endParaRPr>
          </a:p>
        </p:txBody>
      </p:sp>
      <p:sp>
        <p:nvSpPr>
          <p:cNvPr id="188" name="Google Shape;188;p22"/>
          <p:cNvSpPr txBox="1"/>
          <p:nvPr/>
        </p:nvSpPr>
        <p:spPr>
          <a:xfrm>
            <a:off x="463879" y="1622378"/>
            <a:ext cx="5292000" cy="1046400"/>
          </a:xfrm>
          <a:prstGeom prst="rect">
            <a:avLst/>
          </a:prstGeom>
          <a:noFill/>
          <a:ln>
            <a:noFill/>
          </a:ln>
        </p:spPr>
        <p:txBody>
          <a:bodyPr spcFirstLastPara="1" wrap="square" lIns="121900" tIns="121900" rIns="121900" bIns="121900" anchor="ctr" anchorCtr="0">
            <a:noAutofit/>
          </a:bodyPr>
          <a:lstStyle/>
          <a:p>
            <a:pPr algn="ctr"/>
            <a:r>
              <a:rPr lang="ru" sz="1600" dirty="0">
                <a:solidFill>
                  <a:schemeClr val="dk1"/>
                </a:solidFill>
                <a:latin typeface="Arial" panose="020B0604020202020204" pitchFamily="34" charset="0"/>
                <a:ea typeface="Roboto"/>
                <a:cs typeface="Arial" panose="020B0604020202020204" pitchFamily="34" charset="0"/>
                <a:sym typeface="Roboto"/>
              </a:rPr>
              <a:t>Классификация заинтересованных сторон по уровню влияния и заинтересованности</a:t>
            </a:r>
            <a:endParaRPr sz="1600" dirty="0">
              <a:solidFill>
                <a:schemeClr val="dk1"/>
              </a:solidFill>
              <a:latin typeface="Arial" panose="020B0604020202020204" pitchFamily="34" charset="0"/>
              <a:ea typeface="Roboto"/>
              <a:cs typeface="Arial" panose="020B0604020202020204" pitchFamily="34" charset="0"/>
              <a:sym typeface="Roboto"/>
            </a:endParaRPr>
          </a:p>
        </p:txBody>
      </p:sp>
      <p:sp>
        <p:nvSpPr>
          <p:cNvPr id="192" name="Google Shape;192;p22"/>
          <p:cNvSpPr/>
          <p:nvPr/>
        </p:nvSpPr>
        <p:spPr>
          <a:xfrm>
            <a:off x="8163105" y="2968945"/>
            <a:ext cx="1718824" cy="1086400"/>
          </a:xfrm>
          <a:prstGeom prst="rect">
            <a:avLst/>
          </a:prstGeom>
          <a:solidFill>
            <a:schemeClr val="accent2">
              <a:lumMod val="25000"/>
              <a:lumOff val="75000"/>
            </a:schemeClr>
          </a:solidFill>
          <a:ln w="12700">
            <a:solidFill>
              <a:schemeClr val="bg1">
                <a:lumMod val="50000"/>
              </a:schemeClr>
            </a:solidFill>
          </a:ln>
        </p:spPr>
        <p:txBody>
          <a:bodyPr spcFirstLastPara="1" wrap="square" lIns="121900" tIns="121900" rIns="121900" bIns="121900" anchor="ctr" anchorCtr="0">
            <a:noAutofit/>
          </a:bodyPr>
          <a:lstStyle/>
          <a:p>
            <a:pPr algn="ctr"/>
            <a:r>
              <a:rPr lang="ru" sz="1300" dirty="0">
                <a:latin typeface="Arial" panose="020B0604020202020204" pitchFamily="34" charset="0"/>
                <a:ea typeface="Roboto"/>
                <a:cs typeface="Arial" panose="020B0604020202020204" pitchFamily="34" charset="0"/>
                <a:sym typeface="Roboto"/>
              </a:rPr>
              <a:t>Информировать и консультировать</a:t>
            </a:r>
            <a:endParaRPr sz="1300" dirty="0">
              <a:latin typeface="Arial" panose="020B0604020202020204" pitchFamily="34" charset="0"/>
              <a:ea typeface="Roboto"/>
              <a:cs typeface="Arial" panose="020B0604020202020204" pitchFamily="34" charset="0"/>
              <a:sym typeface="Roboto"/>
            </a:endParaRPr>
          </a:p>
        </p:txBody>
      </p:sp>
      <p:sp>
        <p:nvSpPr>
          <p:cNvPr id="193" name="Google Shape;193;p22"/>
          <p:cNvSpPr/>
          <p:nvPr/>
        </p:nvSpPr>
        <p:spPr>
          <a:xfrm>
            <a:off x="9941078" y="2968945"/>
            <a:ext cx="1718824" cy="1086400"/>
          </a:xfrm>
          <a:prstGeom prst="rect">
            <a:avLst/>
          </a:prstGeom>
          <a:solidFill>
            <a:schemeClr val="accent2">
              <a:lumMod val="25000"/>
              <a:lumOff val="75000"/>
            </a:schemeClr>
          </a:solidFill>
          <a:ln w="12700">
            <a:solidFill>
              <a:schemeClr val="bg1">
                <a:lumMod val="50000"/>
              </a:schemeClr>
            </a:solidFill>
          </a:ln>
        </p:spPr>
        <p:txBody>
          <a:bodyPr spcFirstLastPara="1" wrap="square" lIns="121900" tIns="121900" rIns="121900" bIns="121900" anchor="ctr" anchorCtr="0">
            <a:noAutofit/>
          </a:bodyPr>
          <a:lstStyle/>
          <a:p>
            <a:pPr algn="ctr"/>
            <a:r>
              <a:rPr lang="ru" sz="1300">
                <a:latin typeface="Arial" panose="020B0604020202020204" pitchFamily="34" charset="0"/>
                <a:ea typeface="Roboto"/>
                <a:cs typeface="Arial" panose="020B0604020202020204" pitchFamily="34" charset="0"/>
                <a:sym typeface="Roboto"/>
              </a:rPr>
              <a:t>Мобилизовать</a:t>
            </a:r>
            <a:endParaRPr sz="1300">
              <a:latin typeface="Arial" panose="020B0604020202020204" pitchFamily="34" charset="0"/>
              <a:ea typeface="Roboto"/>
              <a:cs typeface="Arial" panose="020B0604020202020204" pitchFamily="34" charset="0"/>
              <a:sym typeface="Roboto"/>
            </a:endParaRPr>
          </a:p>
        </p:txBody>
      </p:sp>
      <p:sp>
        <p:nvSpPr>
          <p:cNvPr id="194" name="Google Shape;194;p22"/>
          <p:cNvSpPr/>
          <p:nvPr/>
        </p:nvSpPr>
        <p:spPr>
          <a:xfrm>
            <a:off x="8163105" y="4120412"/>
            <a:ext cx="1718824" cy="1086400"/>
          </a:xfrm>
          <a:prstGeom prst="rect">
            <a:avLst/>
          </a:prstGeom>
          <a:solidFill>
            <a:schemeClr val="lt2"/>
          </a:solidFill>
          <a:ln w="12700">
            <a:solidFill>
              <a:schemeClr val="bg1">
                <a:lumMod val="50000"/>
              </a:schemeClr>
            </a:solidFill>
          </a:ln>
        </p:spPr>
        <p:txBody>
          <a:bodyPr spcFirstLastPara="1" wrap="square" lIns="121900" tIns="121900" rIns="121900" bIns="121900" anchor="ctr" anchorCtr="0">
            <a:noAutofit/>
          </a:bodyPr>
          <a:lstStyle/>
          <a:p>
            <a:pPr algn="ctr"/>
            <a:r>
              <a:rPr lang="ru" sz="1333">
                <a:latin typeface="Arial" panose="020B0604020202020204" pitchFamily="34" charset="0"/>
                <a:cs typeface="Arial" panose="020B0604020202020204" pitchFamily="34" charset="0"/>
              </a:rPr>
              <a:t>Убедить</a:t>
            </a:r>
            <a:endParaRPr sz="1333">
              <a:latin typeface="Arial" panose="020B0604020202020204" pitchFamily="34" charset="0"/>
              <a:cs typeface="Arial" panose="020B0604020202020204" pitchFamily="34" charset="0"/>
            </a:endParaRPr>
          </a:p>
        </p:txBody>
      </p:sp>
      <p:sp>
        <p:nvSpPr>
          <p:cNvPr id="195" name="Google Shape;195;p22"/>
          <p:cNvSpPr/>
          <p:nvPr/>
        </p:nvSpPr>
        <p:spPr>
          <a:xfrm>
            <a:off x="9941078" y="4120412"/>
            <a:ext cx="1718824" cy="1086400"/>
          </a:xfrm>
          <a:prstGeom prst="rect">
            <a:avLst/>
          </a:prstGeom>
          <a:solidFill>
            <a:schemeClr val="lt2"/>
          </a:solidFill>
          <a:ln w="12700">
            <a:solidFill>
              <a:schemeClr val="bg1">
                <a:lumMod val="50000"/>
              </a:schemeClr>
            </a:solidFill>
          </a:ln>
        </p:spPr>
        <p:txBody>
          <a:bodyPr spcFirstLastPara="1" wrap="square" lIns="121900" tIns="121900" rIns="121900" bIns="121900" anchor="ctr" anchorCtr="0">
            <a:noAutofit/>
          </a:bodyPr>
          <a:lstStyle/>
          <a:p>
            <a:pPr algn="ctr"/>
            <a:r>
              <a:rPr lang="ru" sz="1333">
                <a:latin typeface="Arial" panose="020B0604020202020204" pitchFamily="34" charset="0"/>
                <a:cs typeface="Arial" panose="020B0604020202020204" pitchFamily="34" charset="0"/>
              </a:rPr>
              <a:t>Создавать потенциал взаимодействия</a:t>
            </a:r>
            <a:endParaRPr sz="1333">
              <a:latin typeface="Arial" panose="020B0604020202020204" pitchFamily="34" charset="0"/>
              <a:cs typeface="Arial" panose="020B0604020202020204" pitchFamily="34" charset="0"/>
            </a:endParaRPr>
          </a:p>
        </p:txBody>
      </p:sp>
      <p:sp>
        <p:nvSpPr>
          <p:cNvPr id="196" name="Google Shape;196;p22"/>
          <p:cNvSpPr txBox="1"/>
          <p:nvPr/>
        </p:nvSpPr>
        <p:spPr>
          <a:xfrm>
            <a:off x="6959949" y="3268145"/>
            <a:ext cx="1281930" cy="410400"/>
          </a:xfrm>
          <a:prstGeom prst="rect">
            <a:avLst/>
          </a:prstGeom>
          <a:noFill/>
          <a:ln>
            <a:noFill/>
          </a:ln>
        </p:spPr>
        <p:txBody>
          <a:bodyPr spcFirstLastPara="1" wrap="square" lIns="121900" tIns="121900" rIns="121900" bIns="121900" anchor="ctr" anchorCtr="0">
            <a:noAutofit/>
          </a:bodyPr>
          <a:lstStyle/>
          <a:p>
            <a:pPr algn="r"/>
            <a:r>
              <a:rPr lang="ru" sz="1200" dirty="0">
                <a:solidFill>
                  <a:schemeClr val="dk2"/>
                </a:solidFill>
                <a:latin typeface="Arial" panose="020B0604020202020204" pitchFamily="34" charset="0"/>
                <a:ea typeface="Roboto"/>
                <a:cs typeface="Arial" panose="020B0604020202020204" pitchFamily="34" charset="0"/>
                <a:sym typeface="Roboto"/>
              </a:rPr>
              <a:t>Высокий</a:t>
            </a:r>
            <a:endParaRPr sz="1200" dirty="0">
              <a:solidFill>
                <a:schemeClr val="dk2"/>
              </a:solidFill>
              <a:latin typeface="Arial" panose="020B0604020202020204" pitchFamily="34" charset="0"/>
              <a:ea typeface="Roboto"/>
              <a:cs typeface="Arial" panose="020B0604020202020204" pitchFamily="34" charset="0"/>
              <a:sym typeface="Roboto"/>
            </a:endParaRPr>
          </a:p>
        </p:txBody>
      </p:sp>
      <p:sp>
        <p:nvSpPr>
          <p:cNvPr id="197" name="Google Shape;197;p22"/>
          <p:cNvSpPr txBox="1"/>
          <p:nvPr/>
        </p:nvSpPr>
        <p:spPr>
          <a:xfrm>
            <a:off x="6962767" y="4385745"/>
            <a:ext cx="1281930" cy="410400"/>
          </a:xfrm>
          <a:prstGeom prst="rect">
            <a:avLst/>
          </a:prstGeom>
          <a:noFill/>
          <a:ln>
            <a:noFill/>
          </a:ln>
        </p:spPr>
        <p:txBody>
          <a:bodyPr spcFirstLastPara="1" wrap="square" lIns="121900" tIns="121900" rIns="121900" bIns="121900" anchor="ctr" anchorCtr="0">
            <a:noAutofit/>
          </a:bodyPr>
          <a:lstStyle/>
          <a:p>
            <a:pPr algn="r"/>
            <a:r>
              <a:rPr lang="ru" sz="1200" dirty="0">
                <a:solidFill>
                  <a:schemeClr val="dk2"/>
                </a:solidFill>
                <a:latin typeface="Arial" panose="020B0604020202020204" pitchFamily="34" charset="0"/>
                <a:ea typeface="Roboto"/>
                <a:cs typeface="Arial" panose="020B0604020202020204" pitchFamily="34" charset="0"/>
                <a:sym typeface="Roboto"/>
              </a:rPr>
              <a:t>Низкий</a:t>
            </a:r>
            <a:endParaRPr sz="1200" dirty="0">
              <a:solidFill>
                <a:schemeClr val="dk2"/>
              </a:solidFill>
              <a:latin typeface="Arial" panose="020B0604020202020204" pitchFamily="34" charset="0"/>
              <a:ea typeface="Roboto"/>
              <a:cs typeface="Arial" panose="020B0604020202020204" pitchFamily="34" charset="0"/>
              <a:sym typeface="Roboto"/>
            </a:endParaRPr>
          </a:p>
        </p:txBody>
      </p:sp>
      <p:sp>
        <p:nvSpPr>
          <p:cNvPr id="198" name="Google Shape;198;p22"/>
          <p:cNvSpPr txBox="1"/>
          <p:nvPr/>
        </p:nvSpPr>
        <p:spPr>
          <a:xfrm>
            <a:off x="6117448" y="3776145"/>
            <a:ext cx="2127262" cy="615600"/>
          </a:xfrm>
          <a:prstGeom prst="rect">
            <a:avLst/>
          </a:prstGeom>
          <a:noFill/>
          <a:ln>
            <a:noFill/>
          </a:ln>
        </p:spPr>
        <p:txBody>
          <a:bodyPr spcFirstLastPara="1" wrap="square" lIns="121900" tIns="121900" rIns="121900" bIns="121900" anchor="ctr" anchorCtr="0">
            <a:noAutofit/>
          </a:bodyPr>
          <a:lstStyle/>
          <a:p>
            <a:pPr algn="r"/>
            <a:r>
              <a:rPr lang="ru" sz="1200" dirty="0">
                <a:solidFill>
                  <a:schemeClr val="dk1"/>
                </a:solidFill>
                <a:latin typeface="Arial" panose="020B0604020202020204" pitchFamily="34" charset="0"/>
                <a:ea typeface="Roboto"/>
                <a:cs typeface="Arial" panose="020B0604020202020204" pitchFamily="34" charset="0"/>
                <a:sym typeface="Roboto"/>
              </a:rPr>
              <a:t>Эффективная мощность</a:t>
            </a:r>
            <a:endParaRPr sz="1200" dirty="0">
              <a:solidFill>
                <a:schemeClr val="dk1"/>
              </a:solidFill>
              <a:latin typeface="Arial" panose="020B0604020202020204" pitchFamily="34" charset="0"/>
              <a:ea typeface="Roboto"/>
              <a:cs typeface="Arial" panose="020B0604020202020204" pitchFamily="34" charset="0"/>
              <a:sym typeface="Roboto"/>
            </a:endParaRPr>
          </a:p>
        </p:txBody>
      </p:sp>
      <p:sp>
        <p:nvSpPr>
          <p:cNvPr id="199" name="Google Shape;199;p22"/>
          <p:cNvSpPr txBox="1"/>
          <p:nvPr/>
        </p:nvSpPr>
        <p:spPr>
          <a:xfrm>
            <a:off x="8380110" y="2540001"/>
            <a:ext cx="3003549" cy="615600"/>
          </a:xfrm>
          <a:prstGeom prst="rect">
            <a:avLst/>
          </a:prstGeom>
          <a:noFill/>
          <a:ln>
            <a:noFill/>
          </a:ln>
        </p:spPr>
        <p:txBody>
          <a:bodyPr spcFirstLastPara="1" wrap="square" lIns="121900" tIns="121900" rIns="121900" bIns="121900" anchor="ctr" anchorCtr="0">
            <a:noAutofit/>
          </a:bodyPr>
          <a:lstStyle/>
          <a:p>
            <a:pPr algn="ctr"/>
            <a:r>
              <a:rPr lang="ru" sz="1200" dirty="0">
                <a:solidFill>
                  <a:schemeClr val="dk1"/>
                </a:solidFill>
                <a:latin typeface="Arial" panose="020B0604020202020204" pitchFamily="34" charset="0"/>
                <a:ea typeface="Roboto"/>
                <a:cs typeface="Arial" panose="020B0604020202020204" pitchFamily="34" charset="0"/>
                <a:sym typeface="Roboto"/>
              </a:rPr>
              <a:t>Социальная лицензия</a:t>
            </a:r>
            <a:endParaRPr sz="1200" dirty="0">
              <a:solidFill>
                <a:schemeClr val="dk1"/>
              </a:solidFill>
              <a:latin typeface="Arial" panose="020B0604020202020204" pitchFamily="34" charset="0"/>
              <a:ea typeface="Roboto"/>
              <a:cs typeface="Arial" panose="020B0604020202020204" pitchFamily="34" charset="0"/>
              <a:sym typeface="Roboto"/>
            </a:endParaRPr>
          </a:p>
        </p:txBody>
      </p:sp>
      <p:sp>
        <p:nvSpPr>
          <p:cNvPr id="200" name="Google Shape;200;p22"/>
          <p:cNvSpPr txBox="1"/>
          <p:nvPr/>
        </p:nvSpPr>
        <p:spPr>
          <a:xfrm>
            <a:off x="8281437" y="5096945"/>
            <a:ext cx="1281930" cy="410400"/>
          </a:xfrm>
          <a:prstGeom prst="rect">
            <a:avLst/>
          </a:prstGeom>
          <a:noFill/>
          <a:ln>
            <a:noFill/>
          </a:ln>
        </p:spPr>
        <p:txBody>
          <a:bodyPr spcFirstLastPara="1" wrap="square" lIns="121900" tIns="121900" rIns="121900" bIns="121900" anchor="ctr" anchorCtr="0">
            <a:noAutofit/>
          </a:bodyPr>
          <a:lstStyle/>
          <a:p>
            <a:pPr algn="r"/>
            <a:r>
              <a:rPr lang="ru" sz="1200" dirty="0">
                <a:latin typeface="Arial" panose="020B0604020202020204" pitchFamily="34" charset="0"/>
                <a:ea typeface="Roboto"/>
                <a:cs typeface="Arial" panose="020B0604020202020204" pitchFamily="34" charset="0"/>
                <a:sym typeface="Roboto"/>
              </a:rPr>
              <a:t>Антагонисты</a:t>
            </a:r>
            <a:endParaRPr sz="1200" dirty="0">
              <a:latin typeface="Arial" panose="020B0604020202020204" pitchFamily="34" charset="0"/>
              <a:ea typeface="Roboto"/>
              <a:cs typeface="Arial" panose="020B0604020202020204" pitchFamily="34" charset="0"/>
              <a:sym typeface="Roboto"/>
            </a:endParaRPr>
          </a:p>
        </p:txBody>
      </p:sp>
      <p:sp>
        <p:nvSpPr>
          <p:cNvPr id="201" name="Google Shape;201;p22"/>
          <p:cNvSpPr txBox="1"/>
          <p:nvPr/>
        </p:nvSpPr>
        <p:spPr>
          <a:xfrm>
            <a:off x="10003034" y="5096945"/>
            <a:ext cx="1281930" cy="410400"/>
          </a:xfrm>
          <a:prstGeom prst="rect">
            <a:avLst/>
          </a:prstGeom>
          <a:noFill/>
          <a:ln>
            <a:noFill/>
          </a:ln>
        </p:spPr>
        <p:txBody>
          <a:bodyPr spcFirstLastPara="1" wrap="square" lIns="121900" tIns="121900" rIns="121900" bIns="121900" anchor="ctr" anchorCtr="0">
            <a:noAutofit/>
          </a:bodyPr>
          <a:lstStyle/>
          <a:p>
            <a:pPr algn="r"/>
            <a:r>
              <a:rPr lang="ru" sz="1200" dirty="0">
                <a:latin typeface="Arial" panose="020B0604020202020204" pitchFamily="34" charset="0"/>
                <a:ea typeface="Roboto"/>
                <a:cs typeface="Arial" panose="020B0604020202020204" pitchFamily="34" charset="0"/>
                <a:sym typeface="Roboto"/>
              </a:rPr>
              <a:t>Болельщики</a:t>
            </a:r>
            <a:endParaRPr sz="1200" dirty="0">
              <a:latin typeface="Arial" panose="020B0604020202020204" pitchFamily="34" charset="0"/>
              <a:ea typeface="Roboto"/>
              <a:cs typeface="Arial" panose="020B0604020202020204" pitchFamily="34" charset="0"/>
              <a:sym typeface="Roboto"/>
            </a:endParaRPr>
          </a:p>
        </p:txBody>
      </p:sp>
      <p:sp>
        <p:nvSpPr>
          <p:cNvPr id="202" name="Google Shape;202;p22"/>
          <p:cNvSpPr txBox="1"/>
          <p:nvPr/>
        </p:nvSpPr>
        <p:spPr>
          <a:xfrm>
            <a:off x="6309618" y="1622378"/>
            <a:ext cx="5292000" cy="1046400"/>
          </a:xfrm>
          <a:prstGeom prst="rect">
            <a:avLst/>
          </a:prstGeom>
          <a:noFill/>
          <a:ln>
            <a:noFill/>
          </a:ln>
        </p:spPr>
        <p:txBody>
          <a:bodyPr spcFirstLastPara="1" wrap="square" lIns="121900" tIns="121900" rIns="121900" bIns="121900" anchor="ctr" anchorCtr="0">
            <a:noAutofit/>
          </a:bodyPr>
          <a:lstStyle/>
          <a:p>
            <a:pPr algn="ctr"/>
            <a:r>
              <a:rPr lang="ru" sz="1600" dirty="0">
                <a:solidFill>
                  <a:schemeClr val="dk1"/>
                </a:solidFill>
                <a:latin typeface="Arial" panose="020B0604020202020204" pitchFamily="34" charset="0"/>
                <a:ea typeface="Roboto"/>
                <a:cs typeface="Arial" panose="020B0604020202020204" pitchFamily="34" charset="0"/>
                <a:sym typeface="Roboto"/>
              </a:rPr>
              <a:t>Классификация заинтересованных сторон по уровню эффективной мощности и “социальной лицензии”</a:t>
            </a:r>
            <a:endParaRPr sz="1600" dirty="0">
              <a:solidFill>
                <a:schemeClr val="dk1"/>
              </a:solidFill>
              <a:latin typeface="Arial" panose="020B0604020202020204" pitchFamily="34" charset="0"/>
              <a:ea typeface="Roboto"/>
              <a:cs typeface="Arial" panose="020B0604020202020204" pitchFamily="34" charset="0"/>
              <a:sym typeface="Roboto"/>
            </a:endParaRPr>
          </a:p>
        </p:txBody>
      </p:sp>
      <p:sp>
        <p:nvSpPr>
          <p:cNvPr id="203" name="Google Shape;203;p22"/>
          <p:cNvSpPr txBox="1"/>
          <p:nvPr/>
        </p:nvSpPr>
        <p:spPr>
          <a:xfrm>
            <a:off x="5608882" y="4068531"/>
            <a:ext cx="2749779" cy="410400"/>
          </a:xfrm>
          <a:prstGeom prst="rect">
            <a:avLst/>
          </a:prstGeom>
          <a:noFill/>
          <a:ln>
            <a:noFill/>
          </a:ln>
        </p:spPr>
        <p:txBody>
          <a:bodyPr spcFirstLastPara="1" wrap="square" lIns="121900" tIns="121900" rIns="121900" bIns="121900" anchor="ctr" anchorCtr="0">
            <a:noAutofit/>
          </a:bodyPr>
          <a:lstStyle/>
          <a:p>
            <a:r>
              <a:rPr lang="ru" sz="800" i="1" dirty="0">
                <a:solidFill>
                  <a:schemeClr val="dk1"/>
                </a:solidFill>
                <a:latin typeface="Arial" panose="020B0604020202020204" pitchFamily="34" charset="0"/>
                <a:ea typeface="Roboto"/>
                <a:cs typeface="Arial" panose="020B0604020202020204" pitchFamily="34" charset="0"/>
                <a:sym typeface="Roboto"/>
              </a:rPr>
              <a:t>Уровень влияния Х степень заинтересованности</a:t>
            </a:r>
            <a:endParaRPr sz="800" i="1" dirty="0">
              <a:solidFill>
                <a:schemeClr val="dk1"/>
              </a:solidFill>
              <a:latin typeface="Arial" panose="020B0604020202020204" pitchFamily="34" charset="0"/>
              <a:ea typeface="Roboto"/>
              <a:cs typeface="Arial" panose="020B0604020202020204" pitchFamily="34" charset="0"/>
              <a:sym typeface="Roboto"/>
            </a:endParaRPr>
          </a:p>
        </p:txBody>
      </p:sp>
      <p:sp>
        <p:nvSpPr>
          <p:cNvPr id="3" name="Заголовок 25">
            <a:extLst>
              <a:ext uri="{FF2B5EF4-FFF2-40B4-BE49-F238E27FC236}">
                <a16:creationId xmlns:a16="http://schemas.microsoft.com/office/drawing/2014/main" id="{8264A571-256B-AFB0-6669-550F78A7C88F}"/>
              </a:ext>
            </a:extLst>
          </p:cNvPr>
          <p:cNvSpPr txBox="1">
            <a:spLocks/>
          </p:cNvSpPr>
          <p:nvPr/>
        </p:nvSpPr>
        <p:spPr>
          <a:xfrm>
            <a:off x="13647" y="318751"/>
            <a:ext cx="12191999" cy="584775"/>
          </a:xfrm>
          <a:prstGeom prst="rect">
            <a:avLst/>
          </a:prstGeom>
        </p:spPr>
        <p:txBody>
          <a:bodyPr vert="horz" wrap="square" lIns="91440" tIns="45720" rIns="91440" bIns="45720" rtlCol="0" anchor="t" anchorCtr="0">
            <a:spAutoFit/>
          </a:bodyPr>
          <a:lstStyle>
            <a:defPPr>
              <a:defRPr lang="en-US"/>
            </a:defPPr>
            <a:lvl1pPr lvl="0">
              <a:lnSpc>
                <a:spcPct val="90000"/>
              </a:lnSpc>
              <a:spcBef>
                <a:spcPct val="0"/>
              </a:spcBef>
              <a:buNone/>
              <a:defRPr sz="3200" b="1">
                <a:solidFill>
                  <a:srgbClr val="BF9000"/>
                </a:solidFill>
                <a:latin typeface="Arial" panose="020B0604020202020204" pitchFamily="34" charset="0"/>
                <a:ea typeface="Open Sans" panose="020B0604020202020204" charset="0"/>
                <a:cs typeface="Arial" panose="020B0604020202020204" pitchFamily="34" charset="0"/>
              </a:defRPr>
            </a:lvl1pPr>
          </a:lstStyle>
          <a:p>
            <a:pPr marL="0" lvl="0" indent="0" algn="ctr" rtl="0">
              <a:lnSpc>
                <a:spcPct val="100000"/>
              </a:lnSpc>
              <a:spcBef>
                <a:spcPts val="0"/>
              </a:spcBef>
              <a:buNone/>
            </a:pPr>
            <a:r>
              <a:rPr lang="ru-RU" sz="3200" b="1" dirty="0">
                <a:solidFill>
                  <a:srgbClr val="BF9000"/>
                </a:solidFill>
                <a:ea typeface="Roboto"/>
                <a:sym typeface="Roboto"/>
              </a:rPr>
              <a:t>Классификация заинтересованных сторон</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Рисунок 1" descr="Изображение выглядит как вода, векторная графика&#10;&#10;Автоматически созданное описание">
            <a:extLst>
              <a:ext uri="{FF2B5EF4-FFF2-40B4-BE49-F238E27FC236}">
                <a16:creationId xmlns:a16="http://schemas.microsoft.com/office/drawing/2014/main" id="{F5325A04-C163-03A7-716D-22418B977C20}"/>
              </a:ext>
            </a:extLst>
          </p:cNvPr>
          <p:cNvPicPr>
            <a:picLocks noChangeAspect="1"/>
          </p:cNvPicPr>
          <p:nvPr/>
        </p:nvPicPr>
        <p:blipFill>
          <a:blip r:embed="rId2">
            <a:alphaModFix amt="40000"/>
            <a:extLst>
              <a:ext uri="{28A0092B-C50C-407E-A947-70E740481C1C}">
                <a14:useLocalDpi xmlns:a14="http://schemas.microsoft.com/office/drawing/2010/main" val="0"/>
              </a:ext>
            </a:extLst>
          </a:blip>
          <a:srcRect l="14228" r="23614" b="33224"/>
          <a:stretch/>
        </p:blipFill>
        <p:spPr>
          <a:xfrm>
            <a:off x="-13647" y="-1"/>
            <a:ext cx="12192000" cy="6858001"/>
          </a:xfrm>
          <a:prstGeom prst="rect">
            <a:avLst/>
          </a:prstGeom>
        </p:spPr>
      </p:pic>
      <p:grpSp>
        <p:nvGrpSpPr>
          <p:cNvPr id="85" name="Группа 84">
            <a:extLst>
              <a:ext uri="{FF2B5EF4-FFF2-40B4-BE49-F238E27FC236}">
                <a16:creationId xmlns:a16="http://schemas.microsoft.com/office/drawing/2014/main" id="{79B65FB4-73A6-90E5-3857-FD305BF9286B}"/>
              </a:ext>
            </a:extLst>
          </p:cNvPr>
          <p:cNvGrpSpPr/>
          <p:nvPr/>
        </p:nvGrpSpPr>
        <p:grpSpPr>
          <a:xfrm>
            <a:off x="890443" y="1387907"/>
            <a:ext cx="11301557" cy="4824250"/>
            <a:chOff x="667832" y="787295"/>
            <a:chExt cx="7252167" cy="3466139"/>
          </a:xfrm>
        </p:grpSpPr>
        <p:sp>
          <p:nvSpPr>
            <p:cNvPr id="6" name="Овал 5">
              <a:extLst>
                <a:ext uri="{FF2B5EF4-FFF2-40B4-BE49-F238E27FC236}">
                  <a16:creationId xmlns:a16="http://schemas.microsoft.com/office/drawing/2014/main" id="{8650F7B0-9A0F-E619-C032-619542003FEB}"/>
                </a:ext>
              </a:extLst>
            </p:cNvPr>
            <p:cNvSpPr/>
            <p:nvPr/>
          </p:nvSpPr>
          <p:spPr>
            <a:xfrm>
              <a:off x="2206396" y="822730"/>
              <a:ext cx="799227" cy="791314"/>
            </a:xfrm>
            <a:prstGeom prst="ellipse">
              <a:avLst/>
            </a:prstGeom>
            <a:solidFill>
              <a:srgbClr val="B08C0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2133" dirty="0">
                <a:latin typeface="Arial" panose="020B0604020202020204" pitchFamily="34" charset="0"/>
                <a:cs typeface="Arial" panose="020B0604020202020204" pitchFamily="34" charset="0"/>
              </a:endParaRPr>
            </a:p>
          </p:txBody>
        </p:sp>
        <p:sp>
          <p:nvSpPr>
            <p:cNvPr id="10" name="Овал 9">
              <a:extLst>
                <a:ext uri="{FF2B5EF4-FFF2-40B4-BE49-F238E27FC236}">
                  <a16:creationId xmlns:a16="http://schemas.microsoft.com/office/drawing/2014/main" id="{CAD5223A-BDE3-F3FB-3D0B-AB01945F5218}"/>
                </a:ext>
              </a:extLst>
            </p:cNvPr>
            <p:cNvSpPr/>
            <p:nvPr/>
          </p:nvSpPr>
          <p:spPr>
            <a:xfrm>
              <a:off x="3742356" y="822730"/>
              <a:ext cx="799227" cy="768042"/>
            </a:xfrm>
            <a:prstGeom prst="ellipse">
              <a:avLst/>
            </a:prstGeom>
            <a:solidFill>
              <a:srgbClr val="B08C0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2400" dirty="0">
                <a:latin typeface="Arial" panose="020B0604020202020204" pitchFamily="34" charset="0"/>
                <a:cs typeface="Arial" panose="020B0604020202020204" pitchFamily="34" charset="0"/>
              </a:endParaRPr>
            </a:p>
          </p:txBody>
        </p:sp>
        <p:sp>
          <p:nvSpPr>
            <p:cNvPr id="14" name="Овал 13">
              <a:extLst>
                <a:ext uri="{FF2B5EF4-FFF2-40B4-BE49-F238E27FC236}">
                  <a16:creationId xmlns:a16="http://schemas.microsoft.com/office/drawing/2014/main" id="{F7A73693-6337-89E4-E44D-8F568BD2EE76}"/>
                </a:ext>
              </a:extLst>
            </p:cNvPr>
            <p:cNvSpPr/>
            <p:nvPr/>
          </p:nvSpPr>
          <p:spPr>
            <a:xfrm>
              <a:off x="667832" y="822730"/>
              <a:ext cx="775724" cy="803477"/>
            </a:xfrm>
            <a:prstGeom prst="ellipse">
              <a:avLst/>
            </a:prstGeom>
            <a:solidFill>
              <a:srgbClr val="B08C0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2400" dirty="0">
                <a:latin typeface="Arial" panose="020B0604020202020204" pitchFamily="34" charset="0"/>
                <a:cs typeface="Arial" panose="020B0604020202020204" pitchFamily="34" charset="0"/>
              </a:endParaRPr>
            </a:p>
          </p:txBody>
        </p:sp>
        <p:sp>
          <p:nvSpPr>
            <p:cNvPr id="18" name="Овал 17">
              <a:extLst>
                <a:ext uri="{FF2B5EF4-FFF2-40B4-BE49-F238E27FC236}">
                  <a16:creationId xmlns:a16="http://schemas.microsoft.com/office/drawing/2014/main" id="{21D16F44-A8EC-1BEB-56D8-F4288D9412F5}"/>
                </a:ext>
              </a:extLst>
            </p:cNvPr>
            <p:cNvSpPr/>
            <p:nvPr/>
          </p:nvSpPr>
          <p:spPr>
            <a:xfrm>
              <a:off x="5243923" y="822730"/>
              <a:ext cx="775724" cy="802958"/>
            </a:xfrm>
            <a:prstGeom prst="ellipse">
              <a:avLst/>
            </a:prstGeom>
            <a:solidFill>
              <a:srgbClr val="B08C0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2133" dirty="0">
                <a:latin typeface="Arial" panose="020B0604020202020204" pitchFamily="34" charset="0"/>
                <a:cs typeface="Arial" panose="020B0604020202020204" pitchFamily="34" charset="0"/>
              </a:endParaRPr>
            </a:p>
          </p:txBody>
        </p:sp>
        <p:sp>
          <p:nvSpPr>
            <p:cNvPr id="23" name="Овал 22">
              <a:extLst>
                <a:ext uri="{FF2B5EF4-FFF2-40B4-BE49-F238E27FC236}">
                  <a16:creationId xmlns:a16="http://schemas.microsoft.com/office/drawing/2014/main" id="{8371A7CF-B251-CCF7-CFE9-C1013EC09211}"/>
                </a:ext>
              </a:extLst>
            </p:cNvPr>
            <p:cNvSpPr/>
            <p:nvPr/>
          </p:nvSpPr>
          <p:spPr>
            <a:xfrm>
              <a:off x="6683131" y="787295"/>
              <a:ext cx="799227" cy="803477"/>
            </a:xfrm>
            <a:prstGeom prst="ellipse">
              <a:avLst/>
            </a:prstGeom>
            <a:solidFill>
              <a:srgbClr val="B08C0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2400" dirty="0">
                <a:latin typeface="Arial" panose="020B0604020202020204" pitchFamily="34" charset="0"/>
                <a:cs typeface="Arial" panose="020B0604020202020204" pitchFamily="34" charset="0"/>
              </a:endParaRPr>
            </a:p>
          </p:txBody>
        </p:sp>
        <p:grpSp>
          <p:nvGrpSpPr>
            <p:cNvPr id="54" name="Группа 53">
              <a:extLst>
                <a:ext uri="{FF2B5EF4-FFF2-40B4-BE49-F238E27FC236}">
                  <a16:creationId xmlns:a16="http://schemas.microsoft.com/office/drawing/2014/main" id="{91CF9A00-8018-B9FA-D749-C23C9F686900}"/>
                </a:ext>
              </a:extLst>
            </p:cNvPr>
            <p:cNvGrpSpPr/>
            <p:nvPr/>
          </p:nvGrpSpPr>
          <p:grpSpPr>
            <a:xfrm>
              <a:off x="2268562" y="2933546"/>
              <a:ext cx="1473795" cy="1319888"/>
              <a:chOff x="5157373" y="1038529"/>
              <a:chExt cx="1928031" cy="1743957"/>
            </a:xfrm>
          </p:grpSpPr>
          <p:sp>
            <p:nvSpPr>
              <p:cNvPr id="55" name="Овал 54">
                <a:extLst>
                  <a:ext uri="{FF2B5EF4-FFF2-40B4-BE49-F238E27FC236}">
                    <a16:creationId xmlns:a16="http://schemas.microsoft.com/office/drawing/2014/main" id="{BDB539DD-7F92-67F0-BC06-E1807D0EA856}"/>
                  </a:ext>
                </a:extLst>
              </p:cNvPr>
              <p:cNvSpPr/>
              <p:nvPr/>
            </p:nvSpPr>
            <p:spPr>
              <a:xfrm>
                <a:off x="5157373" y="1038529"/>
                <a:ext cx="964240" cy="1045558"/>
              </a:xfrm>
              <a:prstGeom prst="ellipse">
                <a:avLst/>
              </a:prstGeom>
              <a:solidFill>
                <a:srgbClr val="B08C0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2133" dirty="0">
                  <a:latin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470128E4-8C9C-8CF8-310A-2C20ABEBD0C2}"/>
                  </a:ext>
                </a:extLst>
              </p:cNvPr>
              <p:cNvSpPr txBox="1"/>
              <p:nvPr/>
            </p:nvSpPr>
            <p:spPr>
              <a:xfrm>
                <a:off x="5490401" y="2071271"/>
                <a:ext cx="1595003" cy="711215"/>
              </a:xfrm>
              <a:prstGeom prst="rect">
                <a:avLst/>
              </a:prstGeom>
              <a:noFill/>
            </p:spPr>
            <p:txBody>
              <a:bodyPr wrap="square" rtlCol="0" anchor="ctr">
                <a:spAutoFit/>
              </a:bodyPr>
              <a:lstStyle/>
              <a:p>
                <a:pPr algn="ctr"/>
                <a:r>
                  <a:rPr lang="ru-RU" sz="1067" dirty="0">
                    <a:latin typeface="Arial" panose="020B0604020202020204" pitchFamily="34" charset="0"/>
                    <a:cs typeface="Arial" panose="020B0604020202020204" pitchFamily="34" charset="0"/>
                  </a:rPr>
                  <a:t>Заместитель Председателя Правления</a:t>
                </a:r>
              </a:p>
              <a:p>
                <a:pPr algn="ctr"/>
                <a:r>
                  <a:rPr lang="ru-RU" sz="1067" dirty="0">
                    <a:latin typeface="Arial" panose="020B0604020202020204" pitchFamily="34" charset="0"/>
                    <a:cs typeface="Arial" panose="020B0604020202020204" pitchFamily="34" charset="0"/>
                  </a:rPr>
                  <a:t>Сулейманов Е.С.</a:t>
                </a:r>
              </a:p>
              <a:p>
                <a:pPr algn="ctr"/>
                <a:endParaRPr lang="ru-RU" sz="1067" dirty="0">
                  <a:latin typeface="Arial" panose="020B0604020202020204" pitchFamily="34" charset="0"/>
                  <a:cs typeface="Arial" panose="020B0604020202020204" pitchFamily="34" charset="0"/>
                </a:endParaRPr>
              </a:p>
            </p:txBody>
          </p:sp>
        </p:grpSp>
        <p:sp>
          <p:nvSpPr>
            <p:cNvPr id="59" name="Овал 58">
              <a:extLst>
                <a:ext uri="{FF2B5EF4-FFF2-40B4-BE49-F238E27FC236}">
                  <a16:creationId xmlns:a16="http://schemas.microsoft.com/office/drawing/2014/main" id="{87331E47-2C9A-AD8E-095D-4028A26B17C7}"/>
                </a:ext>
              </a:extLst>
            </p:cNvPr>
            <p:cNvSpPr/>
            <p:nvPr/>
          </p:nvSpPr>
          <p:spPr>
            <a:xfrm>
              <a:off x="3742356" y="2933546"/>
              <a:ext cx="799227" cy="768042"/>
            </a:xfrm>
            <a:prstGeom prst="ellipse">
              <a:avLst/>
            </a:prstGeom>
            <a:solidFill>
              <a:srgbClr val="B08C0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2400" dirty="0">
                <a:latin typeface="Arial" panose="020B0604020202020204" pitchFamily="34" charset="0"/>
                <a:cs typeface="Arial" panose="020B0604020202020204" pitchFamily="34" charset="0"/>
              </a:endParaRPr>
            </a:p>
          </p:txBody>
        </p:sp>
        <p:grpSp>
          <p:nvGrpSpPr>
            <p:cNvPr id="62" name="Группа 61">
              <a:extLst>
                <a:ext uri="{FF2B5EF4-FFF2-40B4-BE49-F238E27FC236}">
                  <a16:creationId xmlns:a16="http://schemas.microsoft.com/office/drawing/2014/main" id="{5CA42B39-CD0D-8C07-A08C-2EF38B570B15}"/>
                </a:ext>
              </a:extLst>
            </p:cNvPr>
            <p:cNvGrpSpPr/>
            <p:nvPr/>
          </p:nvGrpSpPr>
          <p:grpSpPr>
            <a:xfrm>
              <a:off x="667835" y="2933547"/>
              <a:ext cx="1286635" cy="1205480"/>
              <a:chOff x="2086283" y="2579996"/>
              <a:chExt cx="1734184" cy="1581932"/>
            </a:xfrm>
          </p:grpSpPr>
          <p:sp>
            <p:nvSpPr>
              <p:cNvPr id="63" name="Овал 62">
                <a:extLst>
                  <a:ext uri="{FF2B5EF4-FFF2-40B4-BE49-F238E27FC236}">
                    <a16:creationId xmlns:a16="http://schemas.microsoft.com/office/drawing/2014/main" id="{E2D0D18B-5DA8-3C6B-9CA8-937FA627E217}"/>
                  </a:ext>
                </a:extLst>
              </p:cNvPr>
              <p:cNvSpPr/>
              <p:nvPr/>
            </p:nvSpPr>
            <p:spPr>
              <a:xfrm>
                <a:off x="2086283" y="2579996"/>
                <a:ext cx="1045557" cy="1045558"/>
              </a:xfrm>
              <a:prstGeom prst="ellipse">
                <a:avLst/>
              </a:prstGeom>
              <a:solidFill>
                <a:srgbClr val="B08C0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2400" dirty="0">
                  <a:latin typeface="Arial" panose="020B060402020202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EA7C4C24-5E62-6FF1-D500-46705A48A198}"/>
                  </a:ext>
                </a:extLst>
              </p:cNvPr>
              <p:cNvSpPr txBox="1"/>
              <p:nvPr/>
            </p:nvSpPr>
            <p:spPr>
              <a:xfrm>
                <a:off x="2499081" y="3552533"/>
                <a:ext cx="1321386" cy="609395"/>
              </a:xfrm>
              <a:prstGeom prst="rect">
                <a:avLst/>
              </a:prstGeom>
              <a:noFill/>
            </p:spPr>
            <p:txBody>
              <a:bodyPr wrap="square" rtlCol="0" anchor="ctr">
                <a:spAutoFit/>
              </a:bodyPr>
              <a:lstStyle/>
              <a:p>
                <a:pPr algn="ctr"/>
                <a:r>
                  <a:rPr lang="ru-RU" sz="1200" dirty="0">
                    <a:latin typeface="Arial" panose="020B0604020202020204" pitchFamily="34" charset="0"/>
                    <a:cs typeface="Arial" panose="020B0604020202020204" pitchFamily="34" charset="0"/>
                  </a:rPr>
                  <a:t>Председатель Правления</a:t>
                </a:r>
              </a:p>
              <a:p>
                <a:pPr algn="ctr"/>
                <a:r>
                  <a:rPr lang="ru-RU" sz="1200" dirty="0" err="1">
                    <a:latin typeface="Arial" panose="020B0604020202020204" pitchFamily="34" charset="0"/>
                    <a:cs typeface="Arial" panose="020B0604020202020204" pitchFamily="34" charset="0"/>
                  </a:rPr>
                  <a:t>Таймбетов</a:t>
                </a:r>
                <a:r>
                  <a:rPr lang="ru-RU" sz="1200" dirty="0">
                    <a:latin typeface="Arial" panose="020B0604020202020204" pitchFamily="34" charset="0"/>
                    <a:cs typeface="Arial" panose="020B0604020202020204" pitchFamily="34" charset="0"/>
                  </a:rPr>
                  <a:t> А.Б.</a:t>
                </a:r>
              </a:p>
            </p:txBody>
          </p:sp>
        </p:grpSp>
        <p:sp>
          <p:nvSpPr>
            <p:cNvPr id="67" name="Овал 66">
              <a:extLst>
                <a:ext uri="{FF2B5EF4-FFF2-40B4-BE49-F238E27FC236}">
                  <a16:creationId xmlns:a16="http://schemas.microsoft.com/office/drawing/2014/main" id="{07BE003E-2C9C-1D58-098E-3DD15F1092CA}"/>
                </a:ext>
              </a:extLst>
            </p:cNvPr>
            <p:cNvSpPr/>
            <p:nvPr/>
          </p:nvSpPr>
          <p:spPr>
            <a:xfrm>
              <a:off x="5243923" y="2933546"/>
              <a:ext cx="775724" cy="808562"/>
            </a:xfrm>
            <a:prstGeom prst="ellipse">
              <a:avLst/>
            </a:prstGeom>
            <a:solidFill>
              <a:srgbClr val="B08C0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2133" dirty="0">
                <a:latin typeface="Arial" panose="020B0604020202020204" pitchFamily="34" charset="0"/>
                <a:cs typeface="Arial" panose="020B0604020202020204" pitchFamily="34" charset="0"/>
              </a:endParaRPr>
            </a:p>
          </p:txBody>
        </p:sp>
        <p:sp>
          <p:nvSpPr>
            <p:cNvPr id="78" name="TextBox 77">
              <a:extLst>
                <a:ext uri="{FF2B5EF4-FFF2-40B4-BE49-F238E27FC236}">
                  <a16:creationId xmlns:a16="http://schemas.microsoft.com/office/drawing/2014/main" id="{C40E2775-AF59-C714-6971-B5646E88F8E6}"/>
                </a:ext>
              </a:extLst>
            </p:cNvPr>
            <p:cNvSpPr txBox="1"/>
            <p:nvPr/>
          </p:nvSpPr>
          <p:spPr>
            <a:xfrm>
              <a:off x="4047148" y="3706791"/>
              <a:ext cx="1245717" cy="420289"/>
            </a:xfrm>
            <a:prstGeom prst="rect">
              <a:avLst/>
            </a:prstGeom>
            <a:noFill/>
          </p:spPr>
          <p:txBody>
            <a:bodyPr wrap="square" rtlCol="0" anchor="ctr">
              <a:spAutoFit/>
            </a:bodyPr>
            <a:lstStyle/>
            <a:p>
              <a:pPr algn="ctr"/>
              <a:r>
                <a:rPr lang="ru-RU" sz="1067" dirty="0">
                  <a:latin typeface="Arial" panose="020B0604020202020204" pitchFamily="34" charset="0"/>
                  <a:cs typeface="Arial" panose="020B0604020202020204" pitchFamily="34" charset="0"/>
                </a:rPr>
                <a:t>Заместитель Председателя Правления</a:t>
              </a:r>
            </a:p>
            <a:p>
              <a:pPr algn="ctr"/>
              <a:r>
                <a:rPr lang="ru-RU" sz="1067" dirty="0" err="1">
                  <a:latin typeface="Arial" panose="020B0604020202020204" pitchFamily="34" charset="0"/>
                  <a:cs typeface="Arial" panose="020B0604020202020204" pitchFamily="34" charset="0"/>
                </a:rPr>
                <a:t>Акимжанова</a:t>
              </a:r>
              <a:r>
                <a:rPr lang="ru-RU" sz="1067" dirty="0">
                  <a:latin typeface="Arial" panose="020B0604020202020204" pitchFamily="34" charset="0"/>
                  <a:cs typeface="Arial" panose="020B0604020202020204" pitchFamily="34" charset="0"/>
                </a:rPr>
                <a:t> А.С.</a:t>
              </a:r>
            </a:p>
          </p:txBody>
        </p:sp>
        <p:sp>
          <p:nvSpPr>
            <p:cNvPr id="79" name="TextBox 78">
              <a:extLst>
                <a:ext uri="{FF2B5EF4-FFF2-40B4-BE49-F238E27FC236}">
                  <a16:creationId xmlns:a16="http://schemas.microsoft.com/office/drawing/2014/main" id="{A6EB2557-CAF8-0A3D-8E75-15EAAB447E8D}"/>
                </a:ext>
              </a:extLst>
            </p:cNvPr>
            <p:cNvSpPr txBox="1"/>
            <p:nvPr/>
          </p:nvSpPr>
          <p:spPr>
            <a:xfrm>
              <a:off x="5584094" y="3706791"/>
              <a:ext cx="1219227" cy="420289"/>
            </a:xfrm>
            <a:prstGeom prst="rect">
              <a:avLst/>
            </a:prstGeom>
            <a:noFill/>
          </p:spPr>
          <p:txBody>
            <a:bodyPr wrap="square" rtlCol="0" anchor="ctr">
              <a:spAutoFit/>
            </a:bodyPr>
            <a:lstStyle/>
            <a:p>
              <a:pPr algn="ctr"/>
              <a:r>
                <a:rPr lang="ru-RU" sz="1067" dirty="0">
                  <a:latin typeface="Arial" panose="020B0604020202020204" pitchFamily="34" charset="0"/>
                  <a:cs typeface="Arial" panose="020B0604020202020204" pitchFamily="34" charset="0"/>
                </a:rPr>
                <a:t>Заместитель Председателя Правления</a:t>
              </a:r>
            </a:p>
            <a:p>
              <a:pPr algn="ctr"/>
              <a:r>
                <a:rPr lang="ru-RU" sz="1067" dirty="0">
                  <a:latin typeface="Arial" panose="020B0604020202020204" pitchFamily="34" charset="0"/>
                  <a:cs typeface="Arial" panose="020B0604020202020204" pitchFamily="34" charset="0"/>
                </a:rPr>
                <a:t>Садыкова В.Б.</a:t>
              </a:r>
            </a:p>
          </p:txBody>
        </p:sp>
        <p:sp>
          <p:nvSpPr>
            <p:cNvPr id="81" name="TextBox 80">
              <a:extLst>
                <a:ext uri="{FF2B5EF4-FFF2-40B4-BE49-F238E27FC236}">
                  <a16:creationId xmlns:a16="http://schemas.microsoft.com/office/drawing/2014/main" id="{8C7374EE-6BDB-7EDA-12A6-B944FB9442B8}"/>
                </a:ext>
              </a:extLst>
            </p:cNvPr>
            <p:cNvSpPr txBox="1"/>
            <p:nvPr/>
          </p:nvSpPr>
          <p:spPr>
            <a:xfrm>
              <a:off x="2459350" y="1609706"/>
              <a:ext cx="1283006" cy="420289"/>
            </a:xfrm>
            <a:prstGeom prst="rect">
              <a:avLst/>
            </a:prstGeom>
            <a:noFill/>
          </p:spPr>
          <p:txBody>
            <a:bodyPr wrap="square" rtlCol="0" anchor="ctr">
              <a:spAutoFit/>
            </a:bodyPr>
            <a:lstStyle/>
            <a:p>
              <a:pPr algn="ctr"/>
              <a:r>
                <a:rPr lang="ru-RU" sz="1067" dirty="0">
                  <a:latin typeface="Arial" panose="020B0604020202020204" pitchFamily="34" charset="0"/>
                  <a:cs typeface="Arial" panose="020B0604020202020204" pitchFamily="34" charset="0"/>
                </a:rPr>
                <a:t>Член СД – Председатель </a:t>
              </a:r>
              <a:r>
                <a:rPr lang="ru-RU" sz="1067" dirty="0" err="1">
                  <a:latin typeface="Arial" panose="020B0604020202020204" pitchFamily="34" charset="0"/>
                  <a:cs typeface="Arial" panose="020B0604020202020204" pitchFamily="34" charset="0"/>
                </a:rPr>
                <a:t>Правленгия</a:t>
              </a:r>
              <a:endParaRPr lang="ru-RU" sz="1067" dirty="0">
                <a:latin typeface="Arial" panose="020B0604020202020204" pitchFamily="34" charset="0"/>
                <a:cs typeface="Arial" panose="020B0604020202020204" pitchFamily="34" charset="0"/>
              </a:endParaRPr>
            </a:p>
            <a:p>
              <a:pPr algn="ctr"/>
              <a:r>
                <a:rPr lang="ru-RU" sz="1067" dirty="0" err="1">
                  <a:latin typeface="Arial" panose="020B0604020202020204" pitchFamily="34" charset="0"/>
                  <a:cs typeface="Arial" panose="020B0604020202020204" pitchFamily="34" charset="0"/>
                </a:rPr>
                <a:t>Таймбетов</a:t>
              </a:r>
              <a:r>
                <a:rPr lang="ru-RU" sz="1067" dirty="0">
                  <a:latin typeface="Arial" panose="020B0604020202020204" pitchFamily="34" charset="0"/>
                  <a:cs typeface="Arial" panose="020B0604020202020204" pitchFamily="34" charset="0"/>
                </a:rPr>
                <a:t>  А.Б.</a:t>
              </a:r>
            </a:p>
          </p:txBody>
        </p:sp>
        <p:sp>
          <p:nvSpPr>
            <p:cNvPr id="82" name="TextBox 81">
              <a:extLst>
                <a:ext uri="{FF2B5EF4-FFF2-40B4-BE49-F238E27FC236}">
                  <a16:creationId xmlns:a16="http://schemas.microsoft.com/office/drawing/2014/main" id="{E9CE48A4-569F-C912-6688-2EF0DD5C9946}"/>
                </a:ext>
              </a:extLst>
            </p:cNvPr>
            <p:cNvSpPr txBox="1"/>
            <p:nvPr/>
          </p:nvSpPr>
          <p:spPr>
            <a:xfrm>
              <a:off x="6774354" y="1661572"/>
              <a:ext cx="1145645" cy="420289"/>
            </a:xfrm>
            <a:prstGeom prst="rect">
              <a:avLst/>
            </a:prstGeom>
            <a:noFill/>
          </p:spPr>
          <p:txBody>
            <a:bodyPr wrap="square" rtlCol="0" anchor="ctr">
              <a:spAutoFit/>
            </a:bodyPr>
            <a:lstStyle/>
            <a:p>
              <a:pPr algn="ctr"/>
              <a:r>
                <a:rPr lang="ru-RU" sz="1067" dirty="0">
                  <a:latin typeface="Arial" panose="020B0604020202020204" pitchFamily="34" charset="0"/>
                  <a:cs typeface="Arial" panose="020B0604020202020204" pitchFamily="34" charset="0"/>
                </a:rPr>
                <a:t>Независимый директор - член СД  Омбудсмен</a:t>
              </a:r>
            </a:p>
            <a:p>
              <a:pPr algn="ctr"/>
              <a:r>
                <a:rPr lang="ru-RU" sz="1067" dirty="0" err="1">
                  <a:latin typeface="Arial" panose="020B0604020202020204" pitchFamily="34" charset="0"/>
                  <a:cs typeface="Arial" panose="020B0604020202020204" pitchFamily="34" charset="0"/>
                </a:rPr>
                <a:t>Койлыбаев</a:t>
              </a:r>
              <a:r>
                <a:rPr lang="ru-RU" sz="1067" dirty="0">
                  <a:latin typeface="Arial" panose="020B0604020202020204" pitchFamily="34" charset="0"/>
                  <a:cs typeface="Arial" panose="020B0604020202020204" pitchFamily="34" charset="0"/>
                </a:rPr>
                <a:t> К.А.</a:t>
              </a:r>
            </a:p>
          </p:txBody>
        </p:sp>
        <p:sp>
          <p:nvSpPr>
            <p:cNvPr id="83" name="TextBox 82">
              <a:extLst>
                <a:ext uri="{FF2B5EF4-FFF2-40B4-BE49-F238E27FC236}">
                  <a16:creationId xmlns:a16="http://schemas.microsoft.com/office/drawing/2014/main" id="{A761F1A6-D53E-9153-B8C6-41C909E1A671}"/>
                </a:ext>
              </a:extLst>
            </p:cNvPr>
            <p:cNvSpPr txBox="1"/>
            <p:nvPr/>
          </p:nvSpPr>
          <p:spPr>
            <a:xfrm>
              <a:off x="5397810" y="1628853"/>
              <a:ext cx="1116763" cy="420289"/>
            </a:xfrm>
            <a:prstGeom prst="rect">
              <a:avLst/>
            </a:prstGeom>
            <a:noFill/>
          </p:spPr>
          <p:txBody>
            <a:bodyPr wrap="square" rtlCol="0" anchor="ctr">
              <a:spAutoFit/>
            </a:bodyPr>
            <a:lstStyle/>
            <a:p>
              <a:pPr algn="ctr"/>
              <a:r>
                <a:rPr lang="ru-RU" sz="1067" dirty="0">
                  <a:latin typeface="Arial" panose="020B0604020202020204" pitchFamily="34" charset="0"/>
                  <a:cs typeface="Arial" panose="020B0604020202020204" pitchFamily="34" charset="0"/>
                </a:rPr>
                <a:t>Независимый директор - Член СД</a:t>
              </a:r>
            </a:p>
            <a:p>
              <a:pPr algn="ctr"/>
              <a:r>
                <a:rPr lang="ru-RU" sz="1067" dirty="0">
                  <a:latin typeface="Arial" panose="020B0604020202020204" pitchFamily="34" charset="0"/>
                  <a:cs typeface="Arial" panose="020B0604020202020204" pitchFamily="34" charset="0"/>
                </a:rPr>
                <a:t>Омаров К.Т.</a:t>
              </a:r>
            </a:p>
          </p:txBody>
        </p:sp>
        <p:sp>
          <p:nvSpPr>
            <p:cNvPr id="84" name="TextBox 83">
              <a:extLst>
                <a:ext uri="{FF2B5EF4-FFF2-40B4-BE49-F238E27FC236}">
                  <a16:creationId xmlns:a16="http://schemas.microsoft.com/office/drawing/2014/main" id="{5F769DBD-3BF1-9CDA-D032-EAE0CAEB77A1}"/>
                </a:ext>
              </a:extLst>
            </p:cNvPr>
            <p:cNvSpPr txBox="1"/>
            <p:nvPr/>
          </p:nvSpPr>
          <p:spPr>
            <a:xfrm>
              <a:off x="4083884" y="1681434"/>
              <a:ext cx="1313926" cy="420289"/>
            </a:xfrm>
            <a:prstGeom prst="rect">
              <a:avLst/>
            </a:prstGeom>
            <a:noFill/>
          </p:spPr>
          <p:txBody>
            <a:bodyPr wrap="square" rtlCol="0" anchor="ctr">
              <a:spAutoFit/>
            </a:bodyPr>
            <a:lstStyle/>
            <a:p>
              <a:pPr algn="ctr"/>
              <a:r>
                <a:rPr lang="ru-RU" sz="1067" dirty="0">
                  <a:latin typeface="Arial" panose="020B0604020202020204" pitchFamily="34" charset="0"/>
                  <a:cs typeface="Arial" panose="020B0604020202020204" pitchFamily="34" charset="0"/>
                </a:rPr>
                <a:t>Член СД-представитель Единственного акционера</a:t>
              </a:r>
            </a:p>
            <a:p>
              <a:pPr algn="ctr"/>
              <a:r>
                <a:rPr lang="ru-RU" sz="1067" dirty="0" err="1">
                  <a:latin typeface="Arial" panose="020B0604020202020204" pitchFamily="34" charset="0"/>
                  <a:cs typeface="Arial" panose="020B0604020202020204" pitchFamily="34" charset="0"/>
                </a:rPr>
                <a:t>Турсынгалиев</a:t>
              </a:r>
              <a:r>
                <a:rPr lang="ru-RU" sz="1067" dirty="0">
                  <a:latin typeface="Arial" panose="020B0604020202020204" pitchFamily="34" charset="0"/>
                  <a:cs typeface="Arial" panose="020B0604020202020204" pitchFamily="34" charset="0"/>
                </a:rPr>
                <a:t> Е.Т.</a:t>
              </a:r>
            </a:p>
          </p:txBody>
        </p:sp>
        <p:sp>
          <p:nvSpPr>
            <p:cNvPr id="80" name="TextBox 79">
              <a:extLst>
                <a:ext uri="{FF2B5EF4-FFF2-40B4-BE49-F238E27FC236}">
                  <a16:creationId xmlns:a16="http://schemas.microsoft.com/office/drawing/2014/main" id="{ABE288B8-A9C9-16EA-C40C-F29CD708CB88}"/>
                </a:ext>
              </a:extLst>
            </p:cNvPr>
            <p:cNvSpPr txBox="1"/>
            <p:nvPr/>
          </p:nvSpPr>
          <p:spPr>
            <a:xfrm>
              <a:off x="803896" y="1629209"/>
              <a:ext cx="1149469" cy="538272"/>
            </a:xfrm>
            <a:prstGeom prst="rect">
              <a:avLst/>
            </a:prstGeom>
            <a:noFill/>
          </p:spPr>
          <p:txBody>
            <a:bodyPr wrap="square" rtlCol="0" anchor="ctr">
              <a:spAutoFit/>
            </a:bodyPr>
            <a:lstStyle/>
            <a:p>
              <a:pPr algn="ctr"/>
              <a:r>
                <a:rPr lang="ru-RU" sz="1067" dirty="0">
                  <a:latin typeface="Arial" panose="020B0604020202020204" pitchFamily="34" charset="0"/>
                  <a:cs typeface="Arial" panose="020B0604020202020204" pitchFamily="34" charset="0"/>
                </a:rPr>
                <a:t>Председатель  – независимый директор - член СД</a:t>
              </a:r>
            </a:p>
            <a:p>
              <a:pPr algn="ctr"/>
              <a:r>
                <a:rPr lang="ru-RU" sz="1067" dirty="0" err="1">
                  <a:latin typeface="Arial" panose="020B0604020202020204" pitchFamily="34" charset="0"/>
                  <a:cs typeface="Arial" panose="020B0604020202020204" pitchFamily="34" charset="0"/>
                </a:rPr>
                <a:t>Саркулов</a:t>
              </a:r>
              <a:r>
                <a:rPr lang="ru-RU" sz="1067" dirty="0">
                  <a:latin typeface="Arial" panose="020B0604020202020204" pitchFamily="34" charset="0"/>
                  <a:cs typeface="Arial" panose="020B0604020202020204" pitchFamily="34" charset="0"/>
                </a:rPr>
                <a:t> А.Б.</a:t>
              </a:r>
            </a:p>
          </p:txBody>
        </p:sp>
      </p:grpSp>
      <p:pic>
        <p:nvPicPr>
          <p:cNvPr id="88" name="Рисунок 87">
            <a:extLst>
              <a:ext uri="{FF2B5EF4-FFF2-40B4-BE49-F238E27FC236}">
                <a16:creationId xmlns:a16="http://schemas.microsoft.com/office/drawing/2014/main" id="{AE0148B9-0E56-8EC0-2ABD-9668CB367123}"/>
              </a:ext>
            </a:extLst>
          </p:cNvPr>
          <p:cNvPicPr>
            <a:picLocks noChangeAspect="1"/>
          </p:cNvPicPr>
          <p:nvPr/>
        </p:nvPicPr>
        <p:blipFill>
          <a:blip r:embed="rId3"/>
          <a:stretch>
            <a:fillRect/>
          </a:stretch>
        </p:blipFill>
        <p:spPr>
          <a:xfrm>
            <a:off x="1105786" y="1446601"/>
            <a:ext cx="980720" cy="956358"/>
          </a:xfrm>
          <a:prstGeom prst="rect">
            <a:avLst/>
          </a:prstGeom>
        </p:spPr>
      </p:pic>
      <p:pic>
        <p:nvPicPr>
          <p:cNvPr id="90" name="Рисунок 89">
            <a:extLst>
              <a:ext uri="{FF2B5EF4-FFF2-40B4-BE49-F238E27FC236}">
                <a16:creationId xmlns:a16="http://schemas.microsoft.com/office/drawing/2014/main" id="{EE8148BB-6458-00BE-4064-940A9AA571B4}"/>
              </a:ext>
            </a:extLst>
          </p:cNvPr>
          <p:cNvPicPr>
            <a:picLocks noChangeAspect="1"/>
          </p:cNvPicPr>
          <p:nvPr/>
        </p:nvPicPr>
        <p:blipFill>
          <a:blip r:embed="rId4"/>
          <a:stretch>
            <a:fillRect/>
          </a:stretch>
        </p:blipFill>
        <p:spPr>
          <a:xfrm>
            <a:off x="3514060" y="1458102"/>
            <a:ext cx="1005648" cy="944858"/>
          </a:xfrm>
          <a:prstGeom prst="rect">
            <a:avLst/>
          </a:prstGeom>
        </p:spPr>
      </p:pic>
      <p:pic>
        <p:nvPicPr>
          <p:cNvPr id="91" name="Рисунок 90">
            <a:extLst>
              <a:ext uri="{FF2B5EF4-FFF2-40B4-BE49-F238E27FC236}">
                <a16:creationId xmlns:a16="http://schemas.microsoft.com/office/drawing/2014/main" id="{327510A2-7227-3DC0-E51D-BF43C164F489}"/>
              </a:ext>
            </a:extLst>
          </p:cNvPr>
          <p:cNvPicPr>
            <a:picLocks noChangeAspect="1"/>
          </p:cNvPicPr>
          <p:nvPr/>
        </p:nvPicPr>
        <p:blipFill>
          <a:blip r:embed="rId4"/>
          <a:stretch>
            <a:fillRect/>
          </a:stretch>
        </p:blipFill>
        <p:spPr>
          <a:xfrm>
            <a:off x="1105786" y="4399750"/>
            <a:ext cx="976399" cy="969472"/>
          </a:xfrm>
          <a:prstGeom prst="rect">
            <a:avLst/>
          </a:prstGeom>
        </p:spPr>
      </p:pic>
      <p:sp>
        <p:nvSpPr>
          <p:cNvPr id="93" name="Google Shape;147;p17">
            <a:extLst>
              <a:ext uri="{FF2B5EF4-FFF2-40B4-BE49-F238E27FC236}">
                <a16:creationId xmlns:a16="http://schemas.microsoft.com/office/drawing/2014/main" id="{63F88675-E3E0-1F99-B940-15EF999CB1BB}"/>
              </a:ext>
            </a:extLst>
          </p:cNvPr>
          <p:cNvSpPr txBox="1"/>
          <p:nvPr/>
        </p:nvSpPr>
        <p:spPr>
          <a:xfrm>
            <a:off x="0" y="401984"/>
            <a:ext cx="12192000" cy="584775"/>
          </a:xfrm>
          <a:prstGeom prst="rect">
            <a:avLst/>
          </a:prstGeom>
        </p:spPr>
        <p:txBody>
          <a:bodyPr vert="horz" wrap="square" lIns="91440" tIns="45720" rIns="91440" bIns="45720" rtlCol="0" anchor="t" anchorCtr="0">
            <a:spAutoFit/>
          </a:bodyPr>
          <a:lstStyle>
            <a:defPPr>
              <a:defRPr lang="en-US"/>
            </a:defPPr>
            <a:lvl1pPr>
              <a:lnSpc>
                <a:spcPct val="90000"/>
              </a:lnSpc>
              <a:spcBef>
                <a:spcPct val="0"/>
              </a:spcBef>
              <a:buNone/>
              <a:defRPr sz="3200" b="1">
                <a:solidFill>
                  <a:srgbClr val="BF9000"/>
                </a:solidFill>
                <a:latin typeface="Open Sans" panose="020B0604020202020204" charset="0"/>
                <a:ea typeface="Open Sans" panose="020B0604020202020204" charset="0"/>
                <a:cs typeface="Open Sans" panose="020B0604020202020204" charset="0"/>
              </a:defRPr>
            </a:lvl1pPr>
          </a:lstStyle>
          <a:p>
            <a:pPr algn="ctr">
              <a:lnSpc>
                <a:spcPct val="100000"/>
              </a:lnSpc>
            </a:pPr>
            <a:r>
              <a:rPr lang="ru-RU" dirty="0">
                <a:latin typeface="Arial" panose="020B0604020202020204" pitchFamily="34" charset="0"/>
                <a:cs typeface="Arial" panose="020B0604020202020204" pitchFamily="34" charset="0"/>
                <a:sym typeface="Roboto"/>
              </a:rPr>
              <a:t>Руководство АО «СПК «Актобе»</a:t>
            </a:r>
            <a:endParaRPr dirty="0">
              <a:latin typeface="Arial" panose="020B0604020202020204" pitchFamily="34" charset="0"/>
              <a:cs typeface="Arial" panose="020B0604020202020204" pitchFamily="34" charset="0"/>
            </a:endParaRPr>
          </a:p>
        </p:txBody>
      </p:sp>
      <p:sp>
        <p:nvSpPr>
          <p:cNvPr id="94" name="Google Shape;147;p17">
            <a:extLst>
              <a:ext uri="{FF2B5EF4-FFF2-40B4-BE49-F238E27FC236}">
                <a16:creationId xmlns:a16="http://schemas.microsoft.com/office/drawing/2014/main" id="{4D335857-9861-D733-C936-B7AA25DFCC35}"/>
              </a:ext>
            </a:extLst>
          </p:cNvPr>
          <p:cNvSpPr txBox="1"/>
          <p:nvPr/>
        </p:nvSpPr>
        <p:spPr>
          <a:xfrm>
            <a:off x="117915" y="3214415"/>
            <a:ext cx="12192000" cy="615513"/>
          </a:xfrm>
          <a:prstGeom prst="rect">
            <a:avLst/>
          </a:prstGeom>
          <a:noFill/>
          <a:ln>
            <a:noFill/>
          </a:ln>
        </p:spPr>
        <p:txBody>
          <a:bodyPr spcFirstLastPara="1" wrap="square" lIns="121900" tIns="121900" rIns="121900" bIns="121900" anchor="t" anchorCtr="0">
            <a:spAutoFit/>
          </a:bodyPr>
          <a:lstStyle/>
          <a:p>
            <a:pPr algn="ctr"/>
            <a:r>
              <a:rPr lang="ru-RU" sz="2400" b="1" dirty="0">
                <a:solidFill>
                  <a:srgbClr val="BF9000"/>
                </a:solidFill>
                <a:latin typeface="Arial" panose="020B0604020202020204" pitchFamily="34" charset="0"/>
                <a:ea typeface="Roboto"/>
                <a:cs typeface="Arial" panose="020B0604020202020204" pitchFamily="34" charset="0"/>
                <a:sym typeface="Roboto"/>
              </a:rPr>
              <a:t>Совет директоров АО «СПК «Актобе»</a:t>
            </a:r>
            <a:endParaRPr sz="2400" b="1" dirty="0">
              <a:solidFill>
                <a:srgbClr val="BF9000"/>
              </a:solidFill>
              <a:latin typeface="Arial" panose="020B0604020202020204" pitchFamily="34" charset="0"/>
              <a:cs typeface="Arial" panose="020B0604020202020204" pitchFamily="34" charset="0"/>
            </a:endParaRPr>
          </a:p>
        </p:txBody>
      </p:sp>
      <p:sp>
        <p:nvSpPr>
          <p:cNvPr id="95" name="Google Shape;147;p17">
            <a:extLst>
              <a:ext uri="{FF2B5EF4-FFF2-40B4-BE49-F238E27FC236}">
                <a16:creationId xmlns:a16="http://schemas.microsoft.com/office/drawing/2014/main" id="{B94E2521-5D22-A2A5-E8D0-76ADF414A4EC}"/>
              </a:ext>
            </a:extLst>
          </p:cNvPr>
          <p:cNvSpPr txBox="1"/>
          <p:nvPr/>
        </p:nvSpPr>
        <p:spPr>
          <a:xfrm>
            <a:off x="1" y="6162230"/>
            <a:ext cx="12192000" cy="670913"/>
          </a:xfrm>
          <a:prstGeom prst="rect">
            <a:avLst/>
          </a:prstGeom>
          <a:noFill/>
          <a:ln>
            <a:noFill/>
          </a:ln>
        </p:spPr>
        <p:txBody>
          <a:bodyPr spcFirstLastPara="1" wrap="square" lIns="121900" tIns="121900" rIns="121900" bIns="121900" anchor="t" anchorCtr="0">
            <a:spAutoFit/>
          </a:bodyPr>
          <a:lstStyle/>
          <a:p>
            <a:pPr algn="ctr">
              <a:lnSpc>
                <a:spcPct val="115000"/>
              </a:lnSpc>
            </a:pPr>
            <a:r>
              <a:rPr lang="ru-RU" sz="2400" b="1" dirty="0">
                <a:solidFill>
                  <a:srgbClr val="BF9000"/>
                </a:solidFill>
                <a:latin typeface="Arial" panose="020B0604020202020204" pitchFamily="34" charset="0"/>
                <a:ea typeface="Roboto"/>
                <a:cs typeface="Arial" panose="020B0604020202020204" pitchFamily="34" charset="0"/>
                <a:sym typeface="Roboto"/>
              </a:rPr>
              <a:t>Правление АО «СПК «Актобе»</a:t>
            </a:r>
            <a:endParaRPr sz="2400" b="1" dirty="0">
              <a:solidFill>
                <a:srgbClr val="BF9000"/>
              </a:solidFill>
              <a:latin typeface="Arial" panose="020B0604020202020204" pitchFamily="34" charset="0"/>
              <a:cs typeface="Arial" panose="020B0604020202020204" pitchFamily="34" charset="0"/>
            </a:endParaRPr>
          </a:p>
        </p:txBody>
      </p:sp>
      <p:pic>
        <p:nvPicPr>
          <p:cNvPr id="97" name="Рисунок 96">
            <a:extLst>
              <a:ext uri="{FF2B5EF4-FFF2-40B4-BE49-F238E27FC236}">
                <a16:creationId xmlns:a16="http://schemas.microsoft.com/office/drawing/2014/main" id="{0EC5A704-5634-2E24-62BD-912239B03898}"/>
              </a:ext>
            </a:extLst>
          </p:cNvPr>
          <p:cNvPicPr>
            <a:picLocks noChangeAspect="1"/>
          </p:cNvPicPr>
          <p:nvPr/>
        </p:nvPicPr>
        <p:blipFill>
          <a:blip r:embed="rId5"/>
          <a:stretch>
            <a:fillRect/>
          </a:stretch>
        </p:blipFill>
        <p:spPr>
          <a:xfrm>
            <a:off x="5943599" y="1438555"/>
            <a:ext cx="941053" cy="951038"/>
          </a:xfrm>
          <a:prstGeom prst="rect">
            <a:avLst/>
          </a:prstGeom>
        </p:spPr>
      </p:pic>
      <p:pic>
        <p:nvPicPr>
          <p:cNvPr id="99" name="Рисунок 98">
            <a:extLst>
              <a:ext uri="{FF2B5EF4-FFF2-40B4-BE49-F238E27FC236}">
                <a16:creationId xmlns:a16="http://schemas.microsoft.com/office/drawing/2014/main" id="{46DE3D0B-B829-938C-D982-E4BF2BEF1286}"/>
              </a:ext>
            </a:extLst>
          </p:cNvPr>
          <p:cNvPicPr>
            <a:picLocks noChangeAspect="1"/>
          </p:cNvPicPr>
          <p:nvPr/>
        </p:nvPicPr>
        <p:blipFill>
          <a:blip r:embed="rId6"/>
          <a:stretch>
            <a:fillRect/>
          </a:stretch>
        </p:blipFill>
        <p:spPr>
          <a:xfrm>
            <a:off x="10451805" y="1425420"/>
            <a:ext cx="1020594" cy="977539"/>
          </a:xfrm>
          <a:prstGeom prst="rect">
            <a:avLst/>
          </a:prstGeom>
        </p:spPr>
      </p:pic>
      <p:pic>
        <p:nvPicPr>
          <p:cNvPr id="101" name="Рисунок 100">
            <a:extLst>
              <a:ext uri="{FF2B5EF4-FFF2-40B4-BE49-F238E27FC236}">
                <a16:creationId xmlns:a16="http://schemas.microsoft.com/office/drawing/2014/main" id="{CC02E18D-2D61-02A3-3803-C1AB1440FFD0}"/>
              </a:ext>
            </a:extLst>
          </p:cNvPr>
          <p:cNvPicPr>
            <a:picLocks noChangeAspect="1"/>
          </p:cNvPicPr>
          <p:nvPr/>
        </p:nvPicPr>
        <p:blipFill>
          <a:blip r:embed="rId7"/>
          <a:stretch>
            <a:fillRect/>
          </a:stretch>
        </p:blipFill>
        <p:spPr>
          <a:xfrm>
            <a:off x="8261498" y="1458101"/>
            <a:ext cx="927804" cy="944858"/>
          </a:xfrm>
          <a:prstGeom prst="rect">
            <a:avLst/>
          </a:prstGeom>
        </p:spPr>
      </p:pic>
      <p:pic>
        <p:nvPicPr>
          <p:cNvPr id="103" name="Рисунок 102">
            <a:extLst>
              <a:ext uri="{FF2B5EF4-FFF2-40B4-BE49-F238E27FC236}">
                <a16:creationId xmlns:a16="http://schemas.microsoft.com/office/drawing/2014/main" id="{6BD30135-1158-9E8F-A073-EF7C95C81A27}"/>
              </a:ext>
            </a:extLst>
          </p:cNvPr>
          <p:cNvPicPr>
            <a:picLocks noChangeAspect="1"/>
          </p:cNvPicPr>
          <p:nvPr/>
        </p:nvPicPr>
        <p:blipFill>
          <a:blip r:embed="rId8"/>
          <a:stretch>
            <a:fillRect/>
          </a:stretch>
        </p:blipFill>
        <p:spPr>
          <a:xfrm>
            <a:off x="3586374" y="4399750"/>
            <a:ext cx="947211" cy="921849"/>
          </a:xfrm>
          <a:prstGeom prst="rect">
            <a:avLst/>
          </a:prstGeom>
        </p:spPr>
      </p:pic>
    </p:spTree>
    <p:extLst>
      <p:ext uri="{BB962C8B-B14F-4D97-AF65-F5344CB8AC3E}">
        <p14:creationId xmlns:p14="http://schemas.microsoft.com/office/powerpoint/2010/main" val="1836845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236"/>
        <p:cNvGrpSpPr/>
        <p:nvPr/>
      </p:nvGrpSpPr>
      <p:grpSpPr>
        <a:xfrm>
          <a:off x="0" y="0"/>
          <a:ext cx="0" cy="0"/>
          <a:chOff x="0" y="0"/>
          <a:chExt cx="0" cy="0"/>
        </a:xfrm>
      </p:grpSpPr>
      <p:pic>
        <p:nvPicPr>
          <p:cNvPr id="2" name="Рисунок 1" descr="Изображение выглядит как вода, векторная графика&#10;&#10;Автоматически созданное описание">
            <a:extLst>
              <a:ext uri="{FF2B5EF4-FFF2-40B4-BE49-F238E27FC236}">
                <a16:creationId xmlns:a16="http://schemas.microsoft.com/office/drawing/2014/main" id="{B2F1CA65-D2DC-580A-B8FE-5D7B1CE3667C}"/>
              </a:ext>
            </a:extLst>
          </p:cNvPr>
          <p:cNvPicPr>
            <a:picLocks noChangeAspect="1"/>
          </p:cNvPicPr>
          <p:nvPr/>
        </p:nvPicPr>
        <p:blipFill>
          <a:blip r:embed="rId3">
            <a:alphaModFix amt="40000"/>
            <a:extLst>
              <a:ext uri="{28A0092B-C50C-407E-A947-70E740481C1C}">
                <a14:useLocalDpi xmlns:a14="http://schemas.microsoft.com/office/drawing/2010/main" val="0"/>
              </a:ext>
            </a:extLst>
          </a:blip>
          <a:srcRect l="14228" r="23614" b="33224"/>
          <a:stretch/>
        </p:blipFill>
        <p:spPr>
          <a:xfrm>
            <a:off x="-13647" y="-1"/>
            <a:ext cx="12192000" cy="6858001"/>
          </a:xfrm>
          <a:prstGeom prst="rect">
            <a:avLst/>
          </a:prstGeom>
        </p:spPr>
      </p:pic>
      <p:sp>
        <p:nvSpPr>
          <p:cNvPr id="240" name="Google Shape;240;p26"/>
          <p:cNvSpPr/>
          <p:nvPr/>
        </p:nvSpPr>
        <p:spPr>
          <a:xfrm>
            <a:off x="4057853" y="1261114"/>
            <a:ext cx="6579942" cy="1889643"/>
          </a:xfrm>
          <a:prstGeom prst="rect">
            <a:avLst/>
          </a:prstGeom>
          <a:noFill/>
          <a:ln w="19050" cap="flat" cmpd="sng">
            <a:solidFill>
              <a:schemeClr val="tx1"/>
            </a:solidFill>
            <a:prstDash val="lgDash"/>
            <a:round/>
            <a:headEnd type="none" w="sm" len="sm"/>
            <a:tailEnd type="none" w="sm" len="sm"/>
          </a:ln>
        </p:spPr>
        <p:txBody>
          <a:bodyPr spcFirstLastPara="1" wrap="square" lIns="121900" tIns="121900" rIns="121900" bIns="121900" anchor="t" anchorCtr="0">
            <a:noAutofit/>
          </a:bodyPr>
          <a:lstStyle/>
          <a:p>
            <a:r>
              <a:rPr lang="ru" sz="1200" b="1" dirty="0">
                <a:latin typeface="Arial" panose="020B0604020202020204" pitchFamily="34" charset="0"/>
                <a:ea typeface="Open Sans" panose="020B0604020202020204" charset="0"/>
                <a:cs typeface="Arial" panose="020B0604020202020204" pitchFamily="34" charset="0"/>
                <a:sym typeface="Roboto Light"/>
              </a:rPr>
              <a:t>Инфраст</a:t>
            </a:r>
            <a:r>
              <a:rPr lang="kk-KZ" sz="1200" b="1" dirty="0">
                <a:latin typeface="Arial" panose="020B0604020202020204" pitchFamily="34" charset="0"/>
                <a:ea typeface="Open Sans" panose="020B0604020202020204" charset="0"/>
                <a:cs typeface="Arial" panose="020B0604020202020204" pitchFamily="34" charset="0"/>
                <a:sym typeface="Roboto Light"/>
              </a:rPr>
              <a:t>р</a:t>
            </a:r>
            <a:r>
              <a:rPr lang="ru" sz="1200" b="1" dirty="0">
                <a:latin typeface="Arial" panose="020B0604020202020204" pitchFamily="34" charset="0"/>
                <a:ea typeface="Open Sans" panose="020B0604020202020204" charset="0"/>
                <a:cs typeface="Arial" panose="020B0604020202020204" pitchFamily="34" charset="0"/>
                <a:sym typeface="Roboto Light"/>
              </a:rPr>
              <a:t>уктура Совета директоров</a:t>
            </a:r>
            <a:endParaRPr sz="1200" b="1" dirty="0">
              <a:latin typeface="Arial" panose="020B0604020202020204" pitchFamily="34" charset="0"/>
              <a:ea typeface="Open Sans" panose="020B0604020202020204" charset="0"/>
              <a:cs typeface="Arial" panose="020B0604020202020204" pitchFamily="34" charset="0"/>
              <a:sym typeface="Roboto Light"/>
            </a:endParaRPr>
          </a:p>
        </p:txBody>
      </p:sp>
      <p:sp>
        <p:nvSpPr>
          <p:cNvPr id="241" name="Google Shape;241;p26"/>
          <p:cNvSpPr/>
          <p:nvPr/>
        </p:nvSpPr>
        <p:spPr>
          <a:xfrm>
            <a:off x="617367" y="2314467"/>
            <a:ext cx="7782000" cy="1542260"/>
          </a:xfrm>
          <a:prstGeom prst="rect">
            <a:avLst/>
          </a:prstGeom>
          <a:noFill/>
          <a:ln w="19050" cap="flat" cmpd="sng">
            <a:solidFill>
              <a:schemeClr val="tx1"/>
            </a:solidFill>
            <a:prstDash val="dashDot"/>
            <a:round/>
            <a:headEnd type="none" w="sm" len="sm"/>
            <a:tailEnd type="none" w="sm" len="sm"/>
          </a:ln>
        </p:spPr>
        <p:txBody>
          <a:bodyPr spcFirstLastPara="1" wrap="square" lIns="121900" tIns="121900" rIns="121900" bIns="121900" anchor="t" anchorCtr="0">
            <a:noAutofit/>
          </a:bodyPr>
          <a:lstStyle/>
          <a:p>
            <a:r>
              <a:rPr lang="ru" sz="1200" b="1" dirty="0">
                <a:latin typeface="Arial" panose="020B0604020202020204" pitchFamily="34" charset="0"/>
                <a:ea typeface="Open Sans" panose="020B0604020202020204" charset="0"/>
                <a:cs typeface="Arial" panose="020B0604020202020204" pitchFamily="34" charset="0"/>
                <a:sym typeface="Roboto Light"/>
              </a:rPr>
              <a:t>Состав Правления</a:t>
            </a:r>
            <a:endParaRPr sz="1733" b="1" dirty="0">
              <a:latin typeface="Arial" panose="020B0604020202020204" pitchFamily="34" charset="0"/>
              <a:ea typeface="Open Sans" panose="020B0604020202020204" charset="0"/>
              <a:cs typeface="Arial" panose="020B0604020202020204" pitchFamily="34" charset="0"/>
              <a:sym typeface="Roboto Light"/>
            </a:endParaRPr>
          </a:p>
        </p:txBody>
      </p:sp>
      <p:sp>
        <p:nvSpPr>
          <p:cNvPr id="242" name="Google Shape;242;p26"/>
          <p:cNvSpPr/>
          <p:nvPr/>
        </p:nvSpPr>
        <p:spPr>
          <a:xfrm>
            <a:off x="739585" y="3233012"/>
            <a:ext cx="1787200" cy="549681"/>
          </a:xfrm>
          <a:prstGeom prst="rect">
            <a:avLst/>
          </a:prstGeom>
          <a:solidFill>
            <a:schemeClr val="accent1">
              <a:lumMod val="20000"/>
              <a:lumOff val="80000"/>
            </a:schemeClr>
          </a:solidFill>
          <a:ln>
            <a:noFill/>
          </a:ln>
        </p:spPr>
        <p:txBody>
          <a:bodyPr spcFirstLastPara="1" wrap="square" lIns="121900" tIns="121900" rIns="121900" bIns="121900" anchor="ctr" anchorCtr="0">
            <a:noAutofit/>
          </a:bodyPr>
          <a:lstStyle/>
          <a:p>
            <a:pPr algn="ctr"/>
            <a:r>
              <a:rPr lang="ru" sz="1100" b="1" dirty="0">
                <a:latin typeface="Arial" panose="020B0604020202020204" pitchFamily="34" charset="0"/>
                <a:ea typeface="Open Sans" panose="020B0604020202020204" charset="0"/>
                <a:cs typeface="Arial" panose="020B0604020202020204" pitchFamily="34" charset="0"/>
                <a:sym typeface="Roboto Light"/>
              </a:rPr>
              <a:t>Заместитель Председателя Правления</a:t>
            </a:r>
            <a:endParaRPr sz="1100" b="1" dirty="0">
              <a:latin typeface="Arial" panose="020B0604020202020204" pitchFamily="34" charset="0"/>
              <a:ea typeface="Open Sans" panose="020B0604020202020204" charset="0"/>
              <a:cs typeface="Arial" panose="020B0604020202020204" pitchFamily="34" charset="0"/>
              <a:sym typeface="Roboto Light"/>
            </a:endParaRPr>
          </a:p>
        </p:txBody>
      </p:sp>
      <p:sp>
        <p:nvSpPr>
          <p:cNvPr id="243" name="Google Shape;243;p26"/>
          <p:cNvSpPr/>
          <p:nvPr/>
        </p:nvSpPr>
        <p:spPr>
          <a:xfrm>
            <a:off x="2672088" y="3235880"/>
            <a:ext cx="1787200" cy="549681"/>
          </a:xfrm>
          <a:prstGeom prst="rect">
            <a:avLst/>
          </a:prstGeom>
          <a:solidFill>
            <a:schemeClr val="accent1">
              <a:lumMod val="20000"/>
              <a:lumOff val="80000"/>
            </a:schemeClr>
          </a:solidFill>
          <a:ln>
            <a:noFill/>
          </a:ln>
        </p:spPr>
        <p:txBody>
          <a:bodyPr spcFirstLastPara="1" wrap="square" lIns="121900" tIns="121900" rIns="121900" bIns="121900" anchor="ctr" anchorCtr="0">
            <a:noAutofit/>
          </a:bodyPr>
          <a:lstStyle/>
          <a:p>
            <a:pPr algn="ctr"/>
            <a:r>
              <a:rPr lang="ru" sz="1100" b="1">
                <a:latin typeface="Arial" panose="020B0604020202020204" pitchFamily="34" charset="0"/>
                <a:ea typeface="Open Sans" panose="020B0604020202020204" charset="0"/>
                <a:cs typeface="Arial" panose="020B0604020202020204" pitchFamily="34" charset="0"/>
                <a:sym typeface="Roboto Light"/>
              </a:rPr>
              <a:t>Заместитель Председателя Правления</a:t>
            </a:r>
            <a:endParaRPr sz="1100" b="1">
              <a:latin typeface="Arial" panose="020B0604020202020204" pitchFamily="34" charset="0"/>
              <a:ea typeface="Open Sans" panose="020B0604020202020204" charset="0"/>
              <a:cs typeface="Arial" panose="020B0604020202020204" pitchFamily="34" charset="0"/>
              <a:sym typeface="Roboto Light"/>
            </a:endParaRPr>
          </a:p>
        </p:txBody>
      </p:sp>
      <p:sp>
        <p:nvSpPr>
          <p:cNvPr id="244" name="Google Shape;244;p26"/>
          <p:cNvSpPr/>
          <p:nvPr/>
        </p:nvSpPr>
        <p:spPr>
          <a:xfrm>
            <a:off x="4570839" y="3258674"/>
            <a:ext cx="1787200" cy="549681"/>
          </a:xfrm>
          <a:prstGeom prst="rect">
            <a:avLst/>
          </a:prstGeom>
          <a:solidFill>
            <a:schemeClr val="accent1">
              <a:lumMod val="20000"/>
              <a:lumOff val="80000"/>
            </a:schemeClr>
          </a:solidFill>
          <a:ln>
            <a:noFill/>
          </a:ln>
        </p:spPr>
        <p:txBody>
          <a:bodyPr spcFirstLastPara="1" wrap="square" lIns="121900" tIns="121900" rIns="121900" bIns="121900" anchor="ctr" anchorCtr="0">
            <a:noAutofit/>
          </a:bodyPr>
          <a:lstStyle/>
          <a:p>
            <a:pPr algn="ctr"/>
            <a:r>
              <a:rPr lang="ru" sz="1100" b="1">
                <a:latin typeface="Arial" panose="020B0604020202020204" pitchFamily="34" charset="0"/>
                <a:ea typeface="Open Sans" panose="020B0604020202020204" charset="0"/>
                <a:cs typeface="Arial" panose="020B0604020202020204" pitchFamily="34" charset="0"/>
                <a:sym typeface="Roboto Light"/>
              </a:rPr>
              <a:t>Заместитель Председателя Правления</a:t>
            </a:r>
            <a:endParaRPr sz="1100" b="1">
              <a:latin typeface="Arial" panose="020B0604020202020204" pitchFamily="34" charset="0"/>
              <a:ea typeface="Open Sans" panose="020B0604020202020204" charset="0"/>
              <a:cs typeface="Arial" panose="020B0604020202020204" pitchFamily="34" charset="0"/>
              <a:sym typeface="Roboto Light"/>
            </a:endParaRPr>
          </a:p>
        </p:txBody>
      </p:sp>
      <p:sp>
        <p:nvSpPr>
          <p:cNvPr id="247" name="Google Shape;247;p26"/>
          <p:cNvSpPr/>
          <p:nvPr/>
        </p:nvSpPr>
        <p:spPr>
          <a:xfrm>
            <a:off x="4310813" y="1732647"/>
            <a:ext cx="2568400" cy="501055"/>
          </a:xfrm>
          <a:prstGeom prst="rect">
            <a:avLst/>
          </a:prstGeom>
          <a:noFill/>
          <a:ln w="952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algn="ctr"/>
            <a:r>
              <a:rPr lang="ru" sz="1400" b="1" dirty="0">
                <a:latin typeface="Arial" panose="020B0604020202020204" pitchFamily="34" charset="0"/>
                <a:ea typeface="Open Sans" panose="020B0604020202020204" charset="0"/>
                <a:cs typeface="Arial" panose="020B0604020202020204" pitchFamily="34" charset="0"/>
                <a:sym typeface="Roboto"/>
              </a:rPr>
              <a:t>Совет директоров</a:t>
            </a:r>
            <a:endParaRPr sz="1400" b="1" dirty="0">
              <a:latin typeface="Arial" panose="020B0604020202020204" pitchFamily="34" charset="0"/>
              <a:ea typeface="Open Sans" panose="020B0604020202020204" charset="0"/>
              <a:cs typeface="Arial" panose="020B0604020202020204" pitchFamily="34" charset="0"/>
              <a:sym typeface="Roboto"/>
            </a:endParaRPr>
          </a:p>
        </p:txBody>
      </p:sp>
      <p:sp>
        <p:nvSpPr>
          <p:cNvPr id="248" name="Google Shape;248;p26"/>
          <p:cNvSpPr/>
          <p:nvPr/>
        </p:nvSpPr>
        <p:spPr>
          <a:xfrm>
            <a:off x="4310813" y="2473671"/>
            <a:ext cx="2568400" cy="501053"/>
          </a:xfrm>
          <a:prstGeom prst="rect">
            <a:avLst/>
          </a:prstGeom>
          <a:solidFill>
            <a:schemeClr val="accent1">
              <a:lumMod val="20000"/>
              <a:lumOff val="80000"/>
            </a:schemeClr>
          </a:solidFill>
          <a:ln>
            <a:noFill/>
          </a:ln>
        </p:spPr>
        <p:txBody>
          <a:bodyPr spcFirstLastPara="1" wrap="square" lIns="121900" tIns="121900" rIns="121900" bIns="121900" anchor="ctr" anchorCtr="0">
            <a:noAutofit/>
          </a:bodyPr>
          <a:lstStyle/>
          <a:p>
            <a:pPr algn="ctr"/>
            <a:r>
              <a:rPr lang="ru" sz="1400" b="1" dirty="0">
                <a:latin typeface="Arial" panose="020B0604020202020204" pitchFamily="34" charset="0"/>
                <a:ea typeface="Open Sans" panose="020B0604020202020204" charset="0"/>
                <a:cs typeface="Arial" panose="020B0604020202020204" pitchFamily="34" charset="0"/>
                <a:sym typeface="Roboto"/>
              </a:rPr>
              <a:t>Председатель </a:t>
            </a:r>
            <a:endParaRPr sz="1400" b="1" dirty="0">
              <a:latin typeface="Arial" panose="020B0604020202020204" pitchFamily="34" charset="0"/>
              <a:ea typeface="Open Sans" panose="020B0604020202020204" charset="0"/>
              <a:cs typeface="Arial" panose="020B0604020202020204" pitchFamily="34" charset="0"/>
              <a:sym typeface="Roboto"/>
            </a:endParaRPr>
          </a:p>
          <a:p>
            <a:pPr algn="ctr"/>
            <a:r>
              <a:rPr lang="ru" sz="1400" b="1" dirty="0">
                <a:latin typeface="Arial" panose="020B0604020202020204" pitchFamily="34" charset="0"/>
                <a:ea typeface="Open Sans" panose="020B0604020202020204" charset="0"/>
                <a:cs typeface="Arial" panose="020B0604020202020204" pitchFamily="34" charset="0"/>
                <a:sym typeface="Roboto"/>
              </a:rPr>
              <a:t>Правления</a:t>
            </a:r>
            <a:endParaRPr sz="1400" b="1" dirty="0">
              <a:latin typeface="Arial" panose="020B0604020202020204" pitchFamily="34" charset="0"/>
              <a:ea typeface="Open Sans" panose="020B0604020202020204" charset="0"/>
              <a:cs typeface="Arial" panose="020B0604020202020204" pitchFamily="34" charset="0"/>
              <a:sym typeface="Roboto"/>
            </a:endParaRPr>
          </a:p>
        </p:txBody>
      </p:sp>
      <p:sp>
        <p:nvSpPr>
          <p:cNvPr id="249" name="Google Shape;249;p26"/>
          <p:cNvSpPr/>
          <p:nvPr/>
        </p:nvSpPr>
        <p:spPr>
          <a:xfrm>
            <a:off x="1420604" y="3943756"/>
            <a:ext cx="1787200" cy="606800"/>
          </a:xfrm>
          <a:prstGeom prst="rect">
            <a:avLst/>
          </a:prstGeom>
          <a:solidFill>
            <a:srgbClr val="C1E0FF"/>
          </a:solidFill>
          <a:ln>
            <a:noFill/>
          </a:ln>
        </p:spPr>
        <p:txBody>
          <a:bodyPr spcFirstLastPara="1" wrap="square" lIns="121900" tIns="121900" rIns="121900" bIns="121900" anchor="ctr" anchorCtr="0">
            <a:noAutofit/>
          </a:bodyPr>
          <a:lstStyle/>
          <a:p>
            <a:pPr algn="ctr"/>
            <a:r>
              <a:rPr lang="ru" sz="1000" b="1" dirty="0">
                <a:latin typeface="Arial" panose="020B0604020202020204" pitchFamily="34" charset="0"/>
                <a:ea typeface="Open Sans" panose="020B0604020202020204" charset="0"/>
                <a:cs typeface="Arial" panose="020B0604020202020204" pitchFamily="34" charset="0"/>
                <a:sym typeface="Roboto Light"/>
              </a:rPr>
              <a:t>Департамент строительства и инфраструктурного развития</a:t>
            </a:r>
            <a:endParaRPr sz="1000" b="1" dirty="0">
              <a:latin typeface="Arial" panose="020B0604020202020204" pitchFamily="34" charset="0"/>
              <a:ea typeface="Open Sans" panose="020B0604020202020204" charset="0"/>
              <a:cs typeface="Arial" panose="020B0604020202020204" pitchFamily="34" charset="0"/>
              <a:sym typeface="Roboto Light"/>
            </a:endParaRPr>
          </a:p>
        </p:txBody>
      </p:sp>
      <p:sp>
        <p:nvSpPr>
          <p:cNvPr id="251" name="Google Shape;251;p26"/>
          <p:cNvSpPr/>
          <p:nvPr/>
        </p:nvSpPr>
        <p:spPr>
          <a:xfrm>
            <a:off x="598000" y="4669337"/>
            <a:ext cx="1787200" cy="606800"/>
          </a:xfrm>
          <a:prstGeom prst="rect">
            <a:avLst/>
          </a:prstGeom>
          <a:solidFill>
            <a:srgbClr val="C1E0FF"/>
          </a:solidFill>
          <a:ln>
            <a:noFill/>
          </a:ln>
        </p:spPr>
        <p:txBody>
          <a:bodyPr spcFirstLastPara="1" wrap="square" lIns="121900" tIns="121900" rIns="121900" bIns="121900" anchor="ctr" anchorCtr="0">
            <a:noAutofit/>
          </a:bodyPr>
          <a:lstStyle/>
          <a:p>
            <a:pPr algn="ctr"/>
            <a:r>
              <a:rPr lang="ru" sz="1000" b="1">
                <a:latin typeface="Arial" panose="020B0604020202020204" pitchFamily="34" charset="0"/>
                <a:ea typeface="Open Sans" panose="020B0604020202020204" charset="0"/>
                <a:cs typeface="Arial" panose="020B0604020202020204" pitchFamily="34" charset="0"/>
                <a:sym typeface="Roboto Light"/>
              </a:rPr>
              <a:t>Департамент управления индустриальной зоной</a:t>
            </a:r>
            <a:endParaRPr sz="1000" b="1">
              <a:latin typeface="Arial" panose="020B0604020202020204" pitchFamily="34" charset="0"/>
              <a:ea typeface="Open Sans" panose="020B0604020202020204" charset="0"/>
              <a:cs typeface="Arial" panose="020B0604020202020204" pitchFamily="34" charset="0"/>
              <a:sym typeface="Roboto Light"/>
            </a:endParaRPr>
          </a:p>
        </p:txBody>
      </p:sp>
      <p:sp>
        <p:nvSpPr>
          <p:cNvPr id="253" name="Google Shape;253;p26"/>
          <p:cNvSpPr/>
          <p:nvPr/>
        </p:nvSpPr>
        <p:spPr>
          <a:xfrm>
            <a:off x="1559783" y="5413019"/>
            <a:ext cx="1787200" cy="606800"/>
          </a:xfrm>
          <a:prstGeom prst="rect">
            <a:avLst/>
          </a:prstGeom>
          <a:solidFill>
            <a:srgbClr val="C1E0FF"/>
          </a:solidFill>
          <a:ln>
            <a:noFill/>
          </a:ln>
        </p:spPr>
        <p:txBody>
          <a:bodyPr spcFirstLastPara="1" wrap="square" lIns="121900" tIns="121900" rIns="121900" bIns="121900" anchor="ctr" anchorCtr="0">
            <a:noAutofit/>
          </a:bodyPr>
          <a:lstStyle/>
          <a:p>
            <a:pPr algn="ctr"/>
            <a:r>
              <a:rPr lang="ru" sz="1000" b="1">
                <a:latin typeface="Arial" panose="020B0604020202020204" pitchFamily="34" charset="0"/>
                <a:ea typeface="Open Sans" panose="020B0604020202020204" charset="0"/>
                <a:cs typeface="Arial" panose="020B0604020202020204" pitchFamily="34" charset="0"/>
                <a:sym typeface="Roboto Light"/>
              </a:rPr>
              <a:t>Департамент по работе с активами</a:t>
            </a:r>
            <a:endParaRPr sz="1000" b="1">
              <a:latin typeface="Arial" panose="020B0604020202020204" pitchFamily="34" charset="0"/>
              <a:ea typeface="Open Sans" panose="020B0604020202020204" charset="0"/>
              <a:cs typeface="Arial" panose="020B0604020202020204" pitchFamily="34" charset="0"/>
              <a:sym typeface="Roboto Light"/>
            </a:endParaRPr>
          </a:p>
        </p:txBody>
      </p:sp>
      <p:sp>
        <p:nvSpPr>
          <p:cNvPr id="255" name="Google Shape;255;p26"/>
          <p:cNvSpPr/>
          <p:nvPr/>
        </p:nvSpPr>
        <p:spPr>
          <a:xfrm>
            <a:off x="3426929" y="3943756"/>
            <a:ext cx="1787200" cy="606800"/>
          </a:xfrm>
          <a:prstGeom prst="rect">
            <a:avLst/>
          </a:prstGeom>
          <a:solidFill>
            <a:srgbClr val="C1E0FF"/>
          </a:solidFill>
          <a:ln>
            <a:noFill/>
          </a:ln>
        </p:spPr>
        <p:txBody>
          <a:bodyPr spcFirstLastPara="1" wrap="square" lIns="121900" tIns="121900" rIns="121900" bIns="121900" anchor="ctr" anchorCtr="0">
            <a:noAutofit/>
          </a:bodyPr>
          <a:lstStyle/>
          <a:p>
            <a:pPr algn="ctr"/>
            <a:r>
              <a:rPr lang="ru" sz="1000" b="1" dirty="0">
                <a:latin typeface="Arial" panose="020B0604020202020204" pitchFamily="34" charset="0"/>
                <a:ea typeface="Open Sans" panose="020B0604020202020204" charset="0"/>
                <a:cs typeface="Arial" panose="020B0604020202020204" pitchFamily="34" charset="0"/>
                <a:sym typeface="Roboto Light"/>
              </a:rPr>
              <a:t>Департамент по работе с проектами</a:t>
            </a:r>
            <a:endParaRPr sz="1000" b="1" dirty="0">
              <a:latin typeface="Arial" panose="020B0604020202020204" pitchFamily="34" charset="0"/>
              <a:ea typeface="Open Sans" panose="020B0604020202020204" charset="0"/>
              <a:cs typeface="Arial" panose="020B0604020202020204" pitchFamily="34" charset="0"/>
              <a:sym typeface="Roboto Light"/>
            </a:endParaRPr>
          </a:p>
        </p:txBody>
      </p:sp>
      <p:sp>
        <p:nvSpPr>
          <p:cNvPr id="257" name="Google Shape;257;p26"/>
          <p:cNvSpPr/>
          <p:nvPr/>
        </p:nvSpPr>
        <p:spPr>
          <a:xfrm>
            <a:off x="2533329" y="4669337"/>
            <a:ext cx="1787200" cy="606800"/>
          </a:xfrm>
          <a:prstGeom prst="rect">
            <a:avLst/>
          </a:prstGeom>
          <a:solidFill>
            <a:srgbClr val="C1E0FF"/>
          </a:solidFill>
          <a:ln>
            <a:noFill/>
          </a:ln>
        </p:spPr>
        <p:txBody>
          <a:bodyPr spcFirstLastPara="1" wrap="square" lIns="121900" tIns="121900" rIns="121900" bIns="121900" anchor="ctr" anchorCtr="0">
            <a:noAutofit/>
          </a:bodyPr>
          <a:lstStyle/>
          <a:p>
            <a:pPr algn="ctr"/>
            <a:r>
              <a:rPr lang="ru" sz="1000" b="1">
                <a:latin typeface="Arial" panose="020B0604020202020204" pitchFamily="34" charset="0"/>
                <a:ea typeface="Open Sans" panose="020B0604020202020204" charset="0"/>
                <a:cs typeface="Arial" panose="020B0604020202020204" pitchFamily="34" charset="0"/>
                <a:sym typeface="Roboto Light"/>
              </a:rPr>
              <a:t>Департамент продовольственного обеспечения</a:t>
            </a:r>
            <a:endParaRPr sz="1000" b="1">
              <a:latin typeface="Arial" panose="020B0604020202020204" pitchFamily="34" charset="0"/>
              <a:ea typeface="Open Sans" panose="020B0604020202020204" charset="0"/>
              <a:cs typeface="Arial" panose="020B0604020202020204" pitchFamily="34" charset="0"/>
              <a:sym typeface="Roboto Light"/>
            </a:endParaRPr>
          </a:p>
        </p:txBody>
      </p:sp>
      <p:sp>
        <p:nvSpPr>
          <p:cNvPr id="259" name="Google Shape;259;p26"/>
          <p:cNvSpPr/>
          <p:nvPr/>
        </p:nvSpPr>
        <p:spPr>
          <a:xfrm>
            <a:off x="9925437" y="4669337"/>
            <a:ext cx="1787200" cy="606800"/>
          </a:xfrm>
          <a:prstGeom prst="rect">
            <a:avLst/>
          </a:prstGeom>
          <a:solidFill>
            <a:srgbClr val="C1E0FF"/>
          </a:solidFill>
          <a:ln>
            <a:noFill/>
          </a:ln>
        </p:spPr>
        <p:txBody>
          <a:bodyPr spcFirstLastPara="1" wrap="square" lIns="121900" tIns="121900" rIns="121900" bIns="121900" anchor="ctr" anchorCtr="0">
            <a:noAutofit/>
          </a:bodyPr>
          <a:lstStyle/>
          <a:p>
            <a:pPr algn="ctr"/>
            <a:r>
              <a:rPr lang="ru" sz="1000" b="1" dirty="0">
                <a:latin typeface="Arial" panose="020B0604020202020204" pitchFamily="34" charset="0"/>
                <a:ea typeface="Open Sans" panose="020B0604020202020204" charset="0"/>
                <a:cs typeface="Arial" panose="020B0604020202020204" pitchFamily="34" charset="0"/>
                <a:sym typeface="Roboto Light"/>
              </a:rPr>
              <a:t>Управление кредитного администрирования</a:t>
            </a:r>
            <a:endParaRPr sz="1000" b="1" dirty="0">
              <a:latin typeface="Arial" panose="020B0604020202020204" pitchFamily="34" charset="0"/>
              <a:ea typeface="Open Sans" panose="020B0604020202020204" charset="0"/>
              <a:cs typeface="Arial" panose="020B0604020202020204" pitchFamily="34" charset="0"/>
              <a:sym typeface="Roboto Light"/>
            </a:endParaRPr>
          </a:p>
        </p:txBody>
      </p:sp>
      <p:sp>
        <p:nvSpPr>
          <p:cNvPr id="261" name="Google Shape;261;p26"/>
          <p:cNvSpPr/>
          <p:nvPr/>
        </p:nvSpPr>
        <p:spPr>
          <a:xfrm>
            <a:off x="7579049" y="5413019"/>
            <a:ext cx="1787200" cy="606800"/>
          </a:xfrm>
          <a:prstGeom prst="rect">
            <a:avLst/>
          </a:prstGeom>
          <a:solidFill>
            <a:srgbClr val="C1E0FF"/>
          </a:solidFill>
          <a:ln>
            <a:noFill/>
          </a:ln>
        </p:spPr>
        <p:txBody>
          <a:bodyPr spcFirstLastPara="1" wrap="square" lIns="121900" tIns="121900" rIns="121900" bIns="121900" anchor="ctr" anchorCtr="0">
            <a:noAutofit/>
          </a:bodyPr>
          <a:lstStyle/>
          <a:p>
            <a:pPr algn="ctr"/>
            <a:r>
              <a:rPr lang="ru" sz="1000" b="1">
                <a:latin typeface="Arial" panose="020B0604020202020204" pitchFamily="34" charset="0"/>
                <a:ea typeface="Open Sans" panose="020B0604020202020204" charset="0"/>
                <a:cs typeface="Arial" panose="020B0604020202020204" pitchFamily="34" charset="0"/>
                <a:sym typeface="Roboto Light"/>
              </a:rPr>
              <a:t>Управление человеческими ресурсами (HR)</a:t>
            </a:r>
            <a:endParaRPr sz="1000" b="1">
              <a:latin typeface="Arial" panose="020B0604020202020204" pitchFamily="34" charset="0"/>
              <a:ea typeface="Open Sans" panose="020B0604020202020204" charset="0"/>
              <a:cs typeface="Arial" panose="020B0604020202020204" pitchFamily="34" charset="0"/>
              <a:sym typeface="Roboto Light"/>
            </a:endParaRPr>
          </a:p>
        </p:txBody>
      </p:sp>
      <p:sp>
        <p:nvSpPr>
          <p:cNvPr id="262" name="Google Shape;262;p26"/>
          <p:cNvSpPr/>
          <p:nvPr/>
        </p:nvSpPr>
        <p:spPr>
          <a:xfrm>
            <a:off x="7439580" y="3943756"/>
            <a:ext cx="1787200" cy="606800"/>
          </a:xfrm>
          <a:prstGeom prst="rect">
            <a:avLst/>
          </a:prstGeom>
          <a:solidFill>
            <a:srgbClr val="C1E0FF"/>
          </a:solidFill>
          <a:ln>
            <a:noFill/>
          </a:ln>
        </p:spPr>
        <p:txBody>
          <a:bodyPr spcFirstLastPara="1" wrap="square" lIns="121900" tIns="121900" rIns="121900" bIns="121900" anchor="ctr" anchorCtr="0">
            <a:noAutofit/>
          </a:bodyPr>
          <a:lstStyle/>
          <a:p>
            <a:pPr algn="ctr"/>
            <a:r>
              <a:rPr lang="ru" sz="1000" b="1" dirty="0">
                <a:latin typeface="Arial" panose="020B0604020202020204" pitchFamily="34" charset="0"/>
                <a:ea typeface="Open Sans" panose="020B0604020202020204" charset="0"/>
                <a:cs typeface="Arial" panose="020B0604020202020204" pitchFamily="34" charset="0"/>
                <a:sym typeface="Roboto Light"/>
              </a:rPr>
              <a:t>Департамент стратегии и бюджетного планирования</a:t>
            </a:r>
            <a:endParaRPr sz="1000" b="1" dirty="0">
              <a:latin typeface="Arial" panose="020B0604020202020204" pitchFamily="34" charset="0"/>
              <a:ea typeface="Open Sans" panose="020B0604020202020204" charset="0"/>
              <a:cs typeface="Arial" panose="020B0604020202020204" pitchFamily="34" charset="0"/>
              <a:sym typeface="Roboto Light"/>
            </a:endParaRPr>
          </a:p>
        </p:txBody>
      </p:sp>
      <p:sp>
        <p:nvSpPr>
          <p:cNvPr id="264" name="Google Shape;264;p26"/>
          <p:cNvSpPr/>
          <p:nvPr/>
        </p:nvSpPr>
        <p:spPr>
          <a:xfrm>
            <a:off x="6337263" y="4669337"/>
            <a:ext cx="1787200" cy="606800"/>
          </a:xfrm>
          <a:prstGeom prst="rect">
            <a:avLst/>
          </a:prstGeom>
          <a:solidFill>
            <a:srgbClr val="C1E0FF"/>
          </a:solidFill>
          <a:ln>
            <a:noFill/>
          </a:ln>
        </p:spPr>
        <p:txBody>
          <a:bodyPr spcFirstLastPara="1" wrap="square" lIns="121900" tIns="121900" rIns="121900" bIns="121900" anchor="ctr" anchorCtr="0">
            <a:noAutofit/>
          </a:bodyPr>
          <a:lstStyle/>
          <a:p>
            <a:pPr algn="ctr"/>
            <a:r>
              <a:rPr lang="ru" sz="1000" b="1">
                <a:latin typeface="Arial" panose="020B0604020202020204" pitchFamily="34" charset="0"/>
                <a:ea typeface="Open Sans" panose="020B0604020202020204" charset="0"/>
                <a:cs typeface="Arial" panose="020B0604020202020204" pitchFamily="34" charset="0"/>
                <a:sym typeface="Roboto Light"/>
              </a:rPr>
              <a:t>Департамент ИТ и бизнес-процессов</a:t>
            </a:r>
            <a:endParaRPr sz="1000" b="1">
              <a:latin typeface="Arial" panose="020B0604020202020204" pitchFamily="34" charset="0"/>
              <a:ea typeface="Open Sans" panose="020B0604020202020204" charset="0"/>
              <a:cs typeface="Arial" panose="020B0604020202020204" pitchFamily="34" charset="0"/>
              <a:sym typeface="Roboto Light"/>
            </a:endParaRPr>
          </a:p>
        </p:txBody>
      </p:sp>
      <p:sp>
        <p:nvSpPr>
          <p:cNvPr id="266" name="Google Shape;266;p26"/>
          <p:cNvSpPr/>
          <p:nvPr/>
        </p:nvSpPr>
        <p:spPr>
          <a:xfrm>
            <a:off x="3566205" y="5413019"/>
            <a:ext cx="1787200" cy="606800"/>
          </a:xfrm>
          <a:prstGeom prst="rect">
            <a:avLst/>
          </a:prstGeom>
          <a:solidFill>
            <a:srgbClr val="C1E0FF"/>
          </a:solidFill>
          <a:ln>
            <a:noFill/>
          </a:ln>
        </p:spPr>
        <p:txBody>
          <a:bodyPr spcFirstLastPara="1" wrap="square" lIns="121900" tIns="121900" rIns="121900" bIns="121900" anchor="ctr" anchorCtr="0">
            <a:noAutofit/>
          </a:bodyPr>
          <a:lstStyle/>
          <a:p>
            <a:pPr algn="ctr"/>
            <a:r>
              <a:rPr lang="ru" sz="1000" b="1" dirty="0">
                <a:latin typeface="Arial" panose="020B0604020202020204" pitchFamily="34" charset="0"/>
                <a:ea typeface="Open Sans" panose="020B0604020202020204" charset="0"/>
                <a:cs typeface="Arial" panose="020B0604020202020204" pitchFamily="34" charset="0"/>
                <a:sym typeface="Roboto Light"/>
              </a:rPr>
              <a:t>Департамент бухгалтерского учета</a:t>
            </a:r>
            <a:endParaRPr sz="1000" b="1" dirty="0">
              <a:latin typeface="Arial" panose="020B0604020202020204" pitchFamily="34" charset="0"/>
              <a:ea typeface="Open Sans" panose="020B0604020202020204" charset="0"/>
              <a:cs typeface="Arial" panose="020B0604020202020204" pitchFamily="34" charset="0"/>
              <a:sym typeface="Roboto Light"/>
            </a:endParaRPr>
          </a:p>
        </p:txBody>
      </p:sp>
      <p:sp>
        <p:nvSpPr>
          <p:cNvPr id="268" name="Google Shape;268;p26"/>
          <p:cNvSpPr/>
          <p:nvPr/>
        </p:nvSpPr>
        <p:spPr>
          <a:xfrm>
            <a:off x="5433255" y="3943756"/>
            <a:ext cx="1787200" cy="606800"/>
          </a:xfrm>
          <a:prstGeom prst="rect">
            <a:avLst/>
          </a:prstGeom>
          <a:solidFill>
            <a:srgbClr val="C1E0FF"/>
          </a:solidFill>
          <a:ln>
            <a:noFill/>
          </a:ln>
        </p:spPr>
        <p:txBody>
          <a:bodyPr spcFirstLastPara="1" wrap="square" lIns="121900" tIns="121900" rIns="121900" bIns="121900" anchor="ctr" anchorCtr="0">
            <a:noAutofit/>
          </a:bodyPr>
          <a:lstStyle/>
          <a:p>
            <a:pPr algn="ctr"/>
            <a:r>
              <a:rPr lang="ru" sz="1000" b="1" dirty="0">
                <a:latin typeface="Arial" panose="020B0604020202020204" pitchFamily="34" charset="0"/>
                <a:ea typeface="Open Sans" panose="020B0604020202020204" charset="0"/>
                <a:cs typeface="Arial" panose="020B0604020202020204" pitchFamily="34" charset="0"/>
                <a:sym typeface="Roboto Light"/>
              </a:rPr>
              <a:t>Департамент правового обеспечения</a:t>
            </a:r>
            <a:endParaRPr sz="1000" b="1" dirty="0">
              <a:latin typeface="Arial" panose="020B0604020202020204" pitchFamily="34" charset="0"/>
              <a:ea typeface="Open Sans" panose="020B0604020202020204" charset="0"/>
              <a:cs typeface="Arial" panose="020B0604020202020204" pitchFamily="34" charset="0"/>
              <a:sym typeface="Roboto Light"/>
            </a:endParaRPr>
          </a:p>
        </p:txBody>
      </p:sp>
      <p:sp>
        <p:nvSpPr>
          <p:cNvPr id="270" name="Google Shape;270;p26"/>
          <p:cNvSpPr/>
          <p:nvPr/>
        </p:nvSpPr>
        <p:spPr>
          <a:xfrm>
            <a:off x="8250349" y="4669337"/>
            <a:ext cx="1549200" cy="606800"/>
          </a:xfrm>
          <a:prstGeom prst="rect">
            <a:avLst/>
          </a:prstGeom>
          <a:solidFill>
            <a:srgbClr val="C1E0FF"/>
          </a:solidFill>
          <a:ln>
            <a:noFill/>
          </a:ln>
        </p:spPr>
        <p:txBody>
          <a:bodyPr spcFirstLastPara="1" wrap="square" lIns="121900" tIns="121900" rIns="121900" bIns="121900" anchor="ctr" anchorCtr="0">
            <a:noAutofit/>
          </a:bodyPr>
          <a:lstStyle/>
          <a:p>
            <a:pPr algn="ctr"/>
            <a:r>
              <a:rPr lang="ru" sz="1000" b="1">
                <a:latin typeface="Arial" panose="020B0604020202020204" pitchFamily="34" charset="0"/>
                <a:ea typeface="Open Sans" panose="020B0604020202020204" charset="0"/>
                <a:cs typeface="Arial" panose="020B0604020202020204" pitchFamily="34" charset="0"/>
                <a:sym typeface="Roboto Light"/>
              </a:rPr>
              <a:t>Проектный офис</a:t>
            </a:r>
            <a:endParaRPr sz="1000" b="1">
              <a:latin typeface="Arial" panose="020B0604020202020204" pitchFamily="34" charset="0"/>
              <a:ea typeface="Open Sans" panose="020B0604020202020204" charset="0"/>
              <a:cs typeface="Arial" panose="020B0604020202020204" pitchFamily="34" charset="0"/>
              <a:sym typeface="Roboto Light"/>
            </a:endParaRPr>
          </a:p>
        </p:txBody>
      </p:sp>
      <p:sp>
        <p:nvSpPr>
          <p:cNvPr id="272" name="Google Shape;272;p26"/>
          <p:cNvSpPr/>
          <p:nvPr/>
        </p:nvSpPr>
        <p:spPr>
          <a:xfrm>
            <a:off x="9445905" y="3943756"/>
            <a:ext cx="1787200" cy="606800"/>
          </a:xfrm>
          <a:prstGeom prst="rect">
            <a:avLst/>
          </a:prstGeom>
          <a:solidFill>
            <a:srgbClr val="C1E0FF"/>
          </a:solidFill>
          <a:ln>
            <a:noFill/>
          </a:ln>
        </p:spPr>
        <p:txBody>
          <a:bodyPr spcFirstLastPara="1" wrap="square" lIns="121900" tIns="121900" rIns="121900" bIns="121900" anchor="ctr" anchorCtr="0">
            <a:noAutofit/>
          </a:bodyPr>
          <a:lstStyle/>
          <a:p>
            <a:pPr algn="ctr"/>
            <a:r>
              <a:rPr lang="ru" sz="1000" b="1" dirty="0">
                <a:latin typeface="Arial" panose="020B0604020202020204" pitchFamily="34" charset="0"/>
                <a:ea typeface="Open Sans" panose="020B0604020202020204" charset="0"/>
                <a:cs typeface="Arial" panose="020B0604020202020204" pitchFamily="34" charset="0"/>
                <a:sym typeface="Roboto Light"/>
              </a:rPr>
              <a:t>Административно-хозяйственный отдел и закупки</a:t>
            </a:r>
            <a:endParaRPr sz="1000" b="1" dirty="0">
              <a:latin typeface="Arial" panose="020B0604020202020204" pitchFamily="34" charset="0"/>
              <a:ea typeface="Open Sans" panose="020B0604020202020204" charset="0"/>
              <a:cs typeface="Arial" panose="020B0604020202020204" pitchFamily="34" charset="0"/>
              <a:sym typeface="Roboto Light"/>
            </a:endParaRPr>
          </a:p>
        </p:txBody>
      </p:sp>
      <p:sp>
        <p:nvSpPr>
          <p:cNvPr id="274" name="Google Shape;274;p26"/>
          <p:cNvSpPr/>
          <p:nvPr/>
        </p:nvSpPr>
        <p:spPr>
          <a:xfrm>
            <a:off x="5572627" y="5413019"/>
            <a:ext cx="1787200" cy="606800"/>
          </a:xfrm>
          <a:prstGeom prst="rect">
            <a:avLst/>
          </a:prstGeom>
          <a:solidFill>
            <a:srgbClr val="C1E0FF"/>
          </a:solidFill>
          <a:ln>
            <a:noFill/>
          </a:ln>
        </p:spPr>
        <p:txBody>
          <a:bodyPr spcFirstLastPara="1" wrap="square" lIns="121900" tIns="121900" rIns="121900" bIns="121900" anchor="ctr" anchorCtr="0">
            <a:noAutofit/>
          </a:bodyPr>
          <a:lstStyle/>
          <a:p>
            <a:pPr algn="ctr"/>
            <a:r>
              <a:rPr lang="ru" sz="1000" b="1">
                <a:latin typeface="Arial" panose="020B0604020202020204" pitchFamily="34" charset="0"/>
                <a:ea typeface="Open Sans" panose="020B0604020202020204" charset="0"/>
                <a:cs typeface="Arial" panose="020B0604020202020204" pitchFamily="34" charset="0"/>
                <a:sym typeface="Roboto Light"/>
              </a:rPr>
              <a:t>Пресс-секретарь</a:t>
            </a:r>
            <a:endParaRPr sz="1000" b="1">
              <a:latin typeface="Arial" panose="020B0604020202020204" pitchFamily="34" charset="0"/>
              <a:ea typeface="Open Sans" panose="020B0604020202020204" charset="0"/>
              <a:cs typeface="Arial" panose="020B0604020202020204" pitchFamily="34" charset="0"/>
              <a:sym typeface="Roboto Light"/>
            </a:endParaRPr>
          </a:p>
        </p:txBody>
      </p:sp>
      <p:sp>
        <p:nvSpPr>
          <p:cNvPr id="277" name="Google Shape;277;p26"/>
          <p:cNvSpPr/>
          <p:nvPr/>
        </p:nvSpPr>
        <p:spPr>
          <a:xfrm>
            <a:off x="8563341" y="1436438"/>
            <a:ext cx="1962848" cy="468199"/>
          </a:xfrm>
          <a:prstGeom prst="rect">
            <a:avLst/>
          </a:prstGeom>
          <a:solidFill>
            <a:schemeClr val="bg2">
              <a:lumMod val="95000"/>
            </a:schemeClr>
          </a:solidFill>
          <a:ln>
            <a:noFill/>
          </a:ln>
        </p:spPr>
        <p:txBody>
          <a:bodyPr spcFirstLastPara="1" wrap="square" lIns="121900" tIns="121900" rIns="121900" bIns="121900" anchor="ctr" anchorCtr="0">
            <a:noAutofit/>
          </a:bodyPr>
          <a:lstStyle/>
          <a:p>
            <a:pPr marL="67732" marR="16933" algn="ctr"/>
            <a:r>
              <a:rPr lang="ru" sz="1000" b="1" dirty="0">
                <a:solidFill>
                  <a:schemeClr val="dk1"/>
                </a:solidFill>
                <a:latin typeface="Arial" panose="020B0604020202020204" pitchFamily="34" charset="0"/>
                <a:ea typeface="Open Sans" panose="020B0604020202020204" charset="0"/>
                <a:cs typeface="Arial" panose="020B0604020202020204" pitchFamily="34" charset="0"/>
                <a:sym typeface="Roboto Light"/>
              </a:rPr>
              <a:t>Служба внутреннего аудита и контроля закупок</a:t>
            </a:r>
            <a:endParaRPr sz="1000" b="1" dirty="0">
              <a:solidFill>
                <a:schemeClr val="dk1"/>
              </a:solidFill>
              <a:latin typeface="Arial" panose="020B0604020202020204" pitchFamily="34" charset="0"/>
              <a:ea typeface="Open Sans" panose="020B0604020202020204" charset="0"/>
              <a:cs typeface="Arial" panose="020B0604020202020204" pitchFamily="34" charset="0"/>
              <a:sym typeface="Roboto Light"/>
            </a:endParaRPr>
          </a:p>
        </p:txBody>
      </p:sp>
      <p:sp>
        <p:nvSpPr>
          <p:cNvPr id="279" name="Google Shape;279;p26"/>
          <p:cNvSpPr/>
          <p:nvPr/>
        </p:nvSpPr>
        <p:spPr>
          <a:xfrm>
            <a:off x="8550069" y="2021295"/>
            <a:ext cx="1962848" cy="468197"/>
          </a:xfrm>
          <a:prstGeom prst="rect">
            <a:avLst/>
          </a:prstGeom>
          <a:solidFill>
            <a:schemeClr val="bg2">
              <a:lumMod val="95000"/>
            </a:schemeClr>
          </a:solidFill>
          <a:ln>
            <a:noFill/>
          </a:ln>
        </p:spPr>
        <p:txBody>
          <a:bodyPr spcFirstLastPara="1" wrap="square" lIns="121900" tIns="121900" rIns="121900" bIns="121900" anchor="ctr" anchorCtr="0">
            <a:noAutofit/>
          </a:bodyPr>
          <a:lstStyle/>
          <a:p>
            <a:pPr algn="ctr"/>
            <a:r>
              <a:rPr lang="ru" sz="1000" b="1">
                <a:latin typeface="Arial" panose="020B0604020202020204" pitchFamily="34" charset="0"/>
                <a:ea typeface="Open Sans" panose="020B0604020202020204" charset="0"/>
                <a:cs typeface="Arial" panose="020B0604020202020204" pitchFamily="34" charset="0"/>
                <a:sym typeface="Roboto Light"/>
              </a:rPr>
              <a:t>Комплаенс-</a:t>
            </a:r>
            <a:endParaRPr sz="1000" b="1">
              <a:latin typeface="Arial" panose="020B0604020202020204" pitchFamily="34" charset="0"/>
              <a:ea typeface="Open Sans" panose="020B0604020202020204" charset="0"/>
              <a:cs typeface="Arial" panose="020B0604020202020204" pitchFamily="34" charset="0"/>
              <a:sym typeface="Roboto Light"/>
            </a:endParaRPr>
          </a:p>
          <a:p>
            <a:pPr algn="ctr"/>
            <a:r>
              <a:rPr lang="ru" sz="1000" b="1">
                <a:latin typeface="Arial" panose="020B0604020202020204" pitchFamily="34" charset="0"/>
                <a:ea typeface="Open Sans" panose="020B0604020202020204" charset="0"/>
                <a:cs typeface="Arial" panose="020B0604020202020204" pitchFamily="34" charset="0"/>
                <a:sym typeface="Roboto Light"/>
              </a:rPr>
              <a:t>контролер</a:t>
            </a:r>
            <a:endParaRPr sz="1000" b="1">
              <a:latin typeface="Arial" panose="020B0604020202020204" pitchFamily="34" charset="0"/>
              <a:ea typeface="Open Sans" panose="020B0604020202020204" charset="0"/>
              <a:cs typeface="Arial" panose="020B0604020202020204" pitchFamily="34" charset="0"/>
              <a:sym typeface="Roboto Light"/>
            </a:endParaRPr>
          </a:p>
        </p:txBody>
      </p:sp>
      <p:sp>
        <p:nvSpPr>
          <p:cNvPr id="281" name="Google Shape;281;p26"/>
          <p:cNvSpPr/>
          <p:nvPr/>
        </p:nvSpPr>
        <p:spPr>
          <a:xfrm>
            <a:off x="8550069" y="2588809"/>
            <a:ext cx="1962848" cy="468199"/>
          </a:xfrm>
          <a:prstGeom prst="rect">
            <a:avLst/>
          </a:prstGeom>
          <a:solidFill>
            <a:schemeClr val="bg2">
              <a:lumMod val="95000"/>
            </a:schemeClr>
          </a:solidFill>
          <a:ln>
            <a:noFill/>
          </a:ln>
        </p:spPr>
        <p:txBody>
          <a:bodyPr spcFirstLastPara="1" wrap="square" lIns="121900" tIns="121900" rIns="121900" bIns="121900" anchor="ctr" anchorCtr="0">
            <a:noAutofit/>
          </a:bodyPr>
          <a:lstStyle/>
          <a:p>
            <a:pPr algn="ctr"/>
            <a:r>
              <a:rPr lang="ru" sz="1000" b="1">
                <a:latin typeface="Arial" panose="020B0604020202020204" pitchFamily="34" charset="0"/>
                <a:ea typeface="Open Sans" panose="020B0604020202020204" charset="0"/>
                <a:cs typeface="Arial" panose="020B0604020202020204" pitchFamily="34" charset="0"/>
                <a:sym typeface="Roboto Light"/>
              </a:rPr>
              <a:t>Корпоративный секретарь</a:t>
            </a:r>
            <a:endParaRPr sz="1000" b="1">
              <a:latin typeface="Arial" panose="020B0604020202020204" pitchFamily="34" charset="0"/>
              <a:ea typeface="Open Sans" panose="020B0604020202020204" charset="0"/>
              <a:cs typeface="Arial" panose="020B0604020202020204" pitchFamily="34" charset="0"/>
              <a:sym typeface="Roboto Light"/>
            </a:endParaRPr>
          </a:p>
        </p:txBody>
      </p:sp>
      <p:sp>
        <p:nvSpPr>
          <p:cNvPr id="283" name="Google Shape;283;p26"/>
          <p:cNvSpPr/>
          <p:nvPr/>
        </p:nvSpPr>
        <p:spPr>
          <a:xfrm>
            <a:off x="2767624" y="2727831"/>
            <a:ext cx="402400" cy="246400"/>
          </a:xfrm>
          <a:prstGeom prst="rect">
            <a:avLst/>
          </a:prstGeom>
          <a:noFill/>
          <a:ln>
            <a:noFill/>
          </a:ln>
        </p:spPr>
        <p:txBody>
          <a:bodyPr spcFirstLastPara="1" wrap="square" lIns="121900" tIns="121900" rIns="121900" bIns="121900" anchor="ctr" anchorCtr="0">
            <a:noAutofit/>
          </a:bodyPr>
          <a:lstStyle/>
          <a:p>
            <a:pPr algn="ctr"/>
            <a:endParaRPr sz="1067" b="1" dirty="0">
              <a:latin typeface="Arial" panose="020B0604020202020204" pitchFamily="34" charset="0"/>
              <a:ea typeface="Open Sans" panose="020B0604020202020204" charset="0"/>
              <a:cs typeface="Arial" panose="020B0604020202020204" pitchFamily="34" charset="0"/>
              <a:sym typeface="Roboto"/>
            </a:endParaRPr>
          </a:p>
        </p:txBody>
      </p:sp>
      <p:sp>
        <p:nvSpPr>
          <p:cNvPr id="285" name="Google Shape;285;p26"/>
          <p:cNvSpPr/>
          <p:nvPr/>
        </p:nvSpPr>
        <p:spPr>
          <a:xfrm>
            <a:off x="6494667" y="3250089"/>
            <a:ext cx="1787200" cy="549600"/>
          </a:xfrm>
          <a:prstGeom prst="rect">
            <a:avLst/>
          </a:prstGeom>
          <a:solidFill>
            <a:schemeClr val="accent1">
              <a:lumMod val="20000"/>
              <a:lumOff val="80000"/>
            </a:schemeClr>
          </a:solidFill>
          <a:ln>
            <a:noFill/>
          </a:ln>
        </p:spPr>
        <p:txBody>
          <a:bodyPr spcFirstLastPara="1" wrap="square" lIns="121900" tIns="121900" rIns="121900" bIns="121900" anchor="ctr" anchorCtr="0">
            <a:noAutofit/>
          </a:bodyPr>
          <a:lstStyle/>
          <a:p>
            <a:pPr algn="ctr"/>
            <a:r>
              <a:rPr lang="ru" sz="1100" b="1">
                <a:latin typeface="Arial" panose="020B0604020202020204" pitchFamily="34" charset="0"/>
                <a:ea typeface="Open Sans" panose="020B0604020202020204" charset="0"/>
                <a:cs typeface="Arial" panose="020B0604020202020204" pitchFamily="34" charset="0"/>
                <a:sym typeface="Roboto Light"/>
              </a:rPr>
              <a:t>Заместитель Председателя Правления</a:t>
            </a:r>
            <a:endParaRPr sz="1100" b="1">
              <a:latin typeface="Arial" panose="020B0604020202020204" pitchFamily="34" charset="0"/>
              <a:ea typeface="Open Sans" panose="020B0604020202020204" charset="0"/>
              <a:cs typeface="Arial" panose="020B0604020202020204" pitchFamily="34" charset="0"/>
              <a:sym typeface="Roboto Light"/>
            </a:endParaRPr>
          </a:p>
        </p:txBody>
      </p:sp>
      <p:sp>
        <p:nvSpPr>
          <p:cNvPr id="286" name="Google Shape;286;p26"/>
          <p:cNvSpPr/>
          <p:nvPr/>
        </p:nvSpPr>
        <p:spPr>
          <a:xfrm>
            <a:off x="4424175" y="4669337"/>
            <a:ext cx="1787200" cy="606800"/>
          </a:xfrm>
          <a:prstGeom prst="rect">
            <a:avLst/>
          </a:prstGeom>
          <a:solidFill>
            <a:srgbClr val="C1E0FF"/>
          </a:solidFill>
          <a:ln>
            <a:noFill/>
          </a:ln>
        </p:spPr>
        <p:txBody>
          <a:bodyPr spcFirstLastPara="1" wrap="square" lIns="121900" tIns="121900" rIns="121900" bIns="121900" anchor="ctr" anchorCtr="0">
            <a:noAutofit/>
          </a:bodyPr>
          <a:lstStyle/>
          <a:p>
            <a:pPr algn="ctr"/>
            <a:r>
              <a:rPr lang="ru" sz="1000" b="1">
                <a:latin typeface="Arial" panose="020B0604020202020204" pitchFamily="34" charset="0"/>
                <a:ea typeface="Open Sans" panose="020B0604020202020204" charset="0"/>
                <a:cs typeface="Arial" panose="020B0604020202020204" pitchFamily="34" charset="0"/>
                <a:sym typeface="Roboto Light"/>
              </a:rPr>
              <a:t>Департамент риск-менеджмента</a:t>
            </a:r>
            <a:endParaRPr sz="1000" b="1">
              <a:latin typeface="Arial" panose="020B0604020202020204" pitchFamily="34" charset="0"/>
              <a:ea typeface="Open Sans" panose="020B0604020202020204" charset="0"/>
              <a:cs typeface="Arial" panose="020B0604020202020204" pitchFamily="34" charset="0"/>
              <a:sym typeface="Roboto Light"/>
            </a:endParaRPr>
          </a:p>
        </p:txBody>
      </p:sp>
      <p:sp>
        <p:nvSpPr>
          <p:cNvPr id="288" name="Google Shape;288;p26"/>
          <p:cNvSpPr/>
          <p:nvPr/>
        </p:nvSpPr>
        <p:spPr>
          <a:xfrm>
            <a:off x="9585471" y="5413019"/>
            <a:ext cx="1787200" cy="606800"/>
          </a:xfrm>
          <a:prstGeom prst="rect">
            <a:avLst/>
          </a:prstGeom>
          <a:solidFill>
            <a:srgbClr val="C1E0FF"/>
          </a:solidFill>
          <a:ln>
            <a:noFill/>
          </a:ln>
        </p:spPr>
        <p:txBody>
          <a:bodyPr spcFirstLastPara="1" wrap="square" lIns="121900" tIns="121900" rIns="121900" bIns="121900" anchor="ctr" anchorCtr="0">
            <a:noAutofit/>
          </a:bodyPr>
          <a:lstStyle/>
          <a:p>
            <a:pPr algn="ctr"/>
            <a:r>
              <a:rPr lang="ru" sz="1000" b="1" dirty="0">
                <a:latin typeface="Arial" panose="020B0604020202020204" pitchFamily="34" charset="0"/>
                <a:ea typeface="Open Sans" panose="020B0604020202020204" charset="0"/>
                <a:cs typeface="Arial" panose="020B0604020202020204" pitchFamily="34" charset="0"/>
                <a:sym typeface="Roboto Light"/>
              </a:rPr>
              <a:t>Управление залогового обеспечения</a:t>
            </a:r>
            <a:endParaRPr sz="1000" b="1" dirty="0">
              <a:latin typeface="Arial" panose="020B0604020202020204" pitchFamily="34" charset="0"/>
              <a:ea typeface="Open Sans" panose="020B0604020202020204" charset="0"/>
              <a:cs typeface="Arial" panose="020B0604020202020204" pitchFamily="34" charset="0"/>
              <a:sym typeface="Roboto Light"/>
            </a:endParaRPr>
          </a:p>
        </p:txBody>
      </p:sp>
      <p:sp>
        <p:nvSpPr>
          <p:cNvPr id="55" name="Заголовок 7">
            <a:extLst>
              <a:ext uri="{FF2B5EF4-FFF2-40B4-BE49-F238E27FC236}">
                <a16:creationId xmlns:a16="http://schemas.microsoft.com/office/drawing/2014/main" id="{68D11941-C730-E2FC-78A5-7F584BDA4224}"/>
              </a:ext>
            </a:extLst>
          </p:cNvPr>
          <p:cNvSpPr txBox="1">
            <a:spLocks/>
          </p:cNvSpPr>
          <p:nvPr/>
        </p:nvSpPr>
        <p:spPr>
          <a:xfrm>
            <a:off x="0" y="523046"/>
            <a:ext cx="12192000" cy="584775"/>
          </a:xfrm>
          <a:prstGeom prst="rect">
            <a:avLst/>
          </a:prstGeom>
        </p:spPr>
        <p:txBody>
          <a:bodyPr vert="horz" wrap="square" lIns="91440" tIns="45720" rIns="91440" bIns="45720" rtlCol="0" anchor="t" anchorCtr="0">
            <a:spAutoFit/>
          </a:bodyPr>
          <a:lstStyle>
            <a:lvl1pPr>
              <a:lnSpc>
                <a:spcPct val="90000"/>
              </a:lnSpc>
              <a:spcBef>
                <a:spcPct val="0"/>
              </a:spcBef>
              <a:buNone/>
              <a:defRPr sz="3200" b="1">
                <a:solidFill>
                  <a:srgbClr val="BF9000"/>
                </a:solidFill>
                <a:latin typeface="Open Sans" panose="020B0604020202020204" charset="0"/>
                <a:ea typeface="Open Sans" panose="020B0604020202020204" charset="0"/>
                <a:cs typeface="Open Sans" panose="020B0604020202020204" charset="0"/>
              </a:defRPr>
            </a:lvl1pPr>
          </a:lstStyle>
          <a:p>
            <a:pPr algn="ctr">
              <a:lnSpc>
                <a:spcPct val="100000"/>
              </a:lnSpc>
            </a:pPr>
            <a:r>
              <a:rPr lang="ru-RU" dirty="0">
                <a:latin typeface="Arial" panose="020B0604020202020204" pitchFamily="34" charset="0"/>
                <a:cs typeface="Arial" panose="020B0604020202020204" pitchFamily="34" charset="0"/>
                <a:sym typeface="Roboto"/>
              </a:rPr>
              <a:t>Организационная структура СПК Актобе</a:t>
            </a:r>
          </a:p>
        </p:txBody>
      </p:sp>
    </p:spTree>
    <p:extLst>
      <p:ext uri="{BB962C8B-B14F-4D97-AF65-F5344CB8AC3E}">
        <p14:creationId xmlns:p14="http://schemas.microsoft.com/office/powerpoint/2010/main" val="1964954607"/>
      </p:ext>
    </p:extLst>
  </p:cSld>
  <p:clrMapOvr>
    <a:masterClrMapping/>
  </p:clrMapOvr>
</p:sld>
</file>

<file path=ppt/theme/theme1.xml><?xml version="1.0" encoding="utf-8"?>
<a:theme xmlns:a="http://schemas.openxmlformats.org/drawingml/2006/main" name="Тема Office">
  <a:themeElements>
    <a:clrScheme name="тема для шаблона">
      <a:dk1>
        <a:sysClr val="windowText" lastClr="000000"/>
      </a:dk1>
      <a:lt1>
        <a:sysClr val="window" lastClr="FFFFFF"/>
      </a:lt1>
      <a:dk2>
        <a:srgbClr val="153660"/>
      </a:dk2>
      <a:lt2>
        <a:srgbClr val="FFFFFF"/>
      </a:lt2>
      <a:accent1>
        <a:srgbClr val="7DDBFD"/>
      </a:accent1>
      <a:accent2>
        <a:srgbClr val="07101C"/>
      </a:accent2>
      <a:accent3>
        <a:srgbClr val="FFFFFF"/>
      </a:accent3>
      <a:accent4>
        <a:srgbClr val="FFC000"/>
      </a:accent4>
      <a:accent5>
        <a:srgbClr val="153660"/>
      </a:accent5>
      <a:accent6>
        <a:srgbClr val="7DDBFD"/>
      </a:accent6>
      <a:hlink>
        <a:srgbClr val="7DDBFD"/>
      </a:hlink>
      <a:folHlink>
        <a:srgbClr val="FFC000"/>
      </a:folHlink>
    </a:clrScheme>
    <a:fontScheme name="Другая 2">
      <a:majorFont>
        <a:latin typeface="Play bold"/>
        <a:ea typeface=""/>
        <a:cs typeface=""/>
      </a:majorFont>
      <a:minorFont>
        <a:latin typeface="Poppins"/>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24147</TotalTime>
  <Words>3943</Words>
  <Application>Microsoft Office PowerPoint</Application>
  <PresentationFormat>Широкоэкранный</PresentationFormat>
  <Paragraphs>698</Paragraphs>
  <Slides>26</Slides>
  <Notes>17</Notes>
  <HiddenSlides>0</HiddenSlides>
  <MMClips>0</MMClips>
  <ScaleCrop>false</ScaleCrop>
  <HeadingPairs>
    <vt:vector size="6" baseType="variant">
      <vt:variant>
        <vt:lpstr>Использованные шрифты</vt:lpstr>
      </vt:variant>
      <vt:variant>
        <vt:i4>12</vt:i4>
      </vt:variant>
      <vt:variant>
        <vt:lpstr>Тема</vt:lpstr>
      </vt:variant>
      <vt:variant>
        <vt:i4>1</vt:i4>
      </vt:variant>
      <vt:variant>
        <vt:lpstr>Заголовки слайдов</vt:lpstr>
      </vt:variant>
      <vt:variant>
        <vt:i4>26</vt:i4>
      </vt:variant>
    </vt:vector>
  </HeadingPairs>
  <TitlesOfParts>
    <vt:vector size="39" baseType="lpstr">
      <vt:lpstr>Poppins SemiBold</vt:lpstr>
      <vt:lpstr>Mulish</vt:lpstr>
      <vt:lpstr>Poppins</vt:lpstr>
      <vt:lpstr>Calibri</vt:lpstr>
      <vt:lpstr>Arial</vt:lpstr>
      <vt:lpstr>Roboto</vt:lpstr>
      <vt:lpstr>Play bold</vt:lpstr>
      <vt:lpstr>Times New Roman</vt:lpstr>
      <vt:lpstr>Poppins Light</vt:lpstr>
      <vt:lpstr>Oswald Light</vt:lpstr>
      <vt:lpstr>Wingdings</vt:lpstr>
      <vt:lpstr>Mulish BOLD</vt:lpstr>
      <vt:lpstr>Тема Office</vt:lpstr>
      <vt:lpstr>Презентация PowerPoint</vt:lpstr>
      <vt:lpstr>Предпосылки для актуализации Стратегии</vt:lpstr>
      <vt:lpstr>Презентация PowerPoint</vt:lpstr>
      <vt:lpstr>Презентация PowerPoint</vt:lpstr>
      <vt:lpstr>Анализ внешней среды и рисков (анализ PESTEL факторов)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Показатели  деятельности СПК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NINJA</dc:title>
  <dc:creator>3622</dc:creator>
  <cp:lastModifiedBy>Эльвира Кучербаева</cp:lastModifiedBy>
  <cp:revision>185</cp:revision>
  <dcterms:created xsi:type="dcterms:W3CDTF">2024-01-25T10:25:27Z</dcterms:created>
  <dcterms:modified xsi:type="dcterms:W3CDTF">2026-02-05T09:34:09Z</dcterms:modified>
</cp:coreProperties>
</file>